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notesMasterIdLst>
    <p:notesMasterId r:id="rId6"/>
  </p:notesMasterIdLst>
  <p:sldIdLst>
    <p:sldId id="257" r:id="rId3"/>
    <p:sldId id="261" r:id="rId4"/>
    <p:sldId id="262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150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306FB5-A2B2-49C6-9AD1-55B6917CD944}" type="doc">
      <dgm:prSet loTypeId="urn:microsoft.com/office/officeart/2005/8/layout/cycle2" loCatId="cycle" qsTypeId="urn:microsoft.com/office/officeart/2005/8/quickstyle/simple2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9DF4BBD3-25B6-419A-AB91-DE3ACD9C4242}">
      <dgm:prSet phldrT="[Texte]" phldr="1" custT="1"/>
      <dgm:spPr>
        <a:solidFill>
          <a:schemeClr val="accent2"/>
        </a:solidFill>
      </dgm:spPr>
      <dgm:t>
        <a:bodyPr/>
        <a:lstStyle/>
        <a:p>
          <a:endParaRPr lang="fr-FR" sz="2000" dirty="0"/>
        </a:p>
      </dgm:t>
    </dgm:pt>
    <dgm:pt modelId="{98CC9FE9-8325-4543-9BDF-A0D40F4BE211}" type="parTrans" cxnId="{7D1C661D-5452-4A24-A461-D1FDD661C07C}">
      <dgm:prSet/>
      <dgm:spPr/>
      <dgm:t>
        <a:bodyPr/>
        <a:lstStyle/>
        <a:p>
          <a:endParaRPr lang="fr-FR"/>
        </a:p>
      </dgm:t>
    </dgm:pt>
    <dgm:pt modelId="{51E61400-E8A1-4078-B0D1-05769AFE3FC2}" type="sibTrans" cxnId="{7D1C661D-5452-4A24-A461-D1FDD661C07C}">
      <dgm:prSet/>
      <dgm:spPr/>
      <dgm:t>
        <a:bodyPr/>
        <a:lstStyle/>
        <a:p>
          <a:endParaRPr lang="fr-FR"/>
        </a:p>
      </dgm:t>
    </dgm:pt>
    <dgm:pt modelId="{A16B7A32-C1AD-495A-A377-0B9A0A7FEC9F}">
      <dgm:prSet phldrT="[Texte]" phldr="1" custT="1"/>
      <dgm:spPr>
        <a:solidFill>
          <a:schemeClr val="accent3"/>
        </a:solidFill>
      </dgm:spPr>
      <dgm:t>
        <a:bodyPr/>
        <a:lstStyle/>
        <a:p>
          <a:endParaRPr lang="fr-FR" sz="2000" dirty="0"/>
        </a:p>
      </dgm:t>
    </dgm:pt>
    <dgm:pt modelId="{054EB8F3-687D-47C1-A8CA-AA8906B81A64}" type="parTrans" cxnId="{D39E6565-AB8E-4150-9AD1-F0C376D118EA}">
      <dgm:prSet/>
      <dgm:spPr/>
      <dgm:t>
        <a:bodyPr/>
        <a:lstStyle/>
        <a:p>
          <a:endParaRPr lang="fr-FR"/>
        </a:p>
      </dgm:t>
    </dgm:pt>
    <dgm:pt modelId="{D093C8A5-C38E-46B0-A43A-6E4799DBF5B8}" type="sibTrans" cxnId="{D39E6565-AB8E-4150-9AD1-F0C376D118EA}">
      <dgm:prSet/>
      <dgm:spPr/>
      <dgm:t>
        <a:bodyPr/>
        <a:lstStyle/>
        <a:p>
          <a:endParaRPr lang="fr-FR"/>
        </a:p>
      </dgm:t>
    </dgm:pt>
    <dgm:pt modelId="{2580DAD5-E4B5-4293-AB07-A4C506041096}">
      <dgm:prSet phldrT="[Texte]" phldr="1" custT="1"/>
      <dgm:spPr>
        <a:solidFill>
          <a:schemeClr val="accent5"/>
        </a:solidFill>
      </dgm:spPr>
      <dgm:t>
        <a:bodyPr/>
        <a:lstStyle/>
        <a:p>
          <a:endParaRPr lang="fr-FR" sz="2000" dirty="0"/>
        </a:p>
      </dgm:t>
    </dgm:pt>
    <dgm:pt modelId="{3872E00E-B2E4-4A20-9A82-F208316DB251}" type="parTrans" cxnId="{75528107-9022-476D-AE40-85E56DB393F3}">
      <dgm:prSet/>
      <dgm:spPr/>
      <dgm:t>
        <a:bodyPr/>
        <a:lstStyle/>
        <a:p>
          <a:endParaRPr lang="fr-FR"/>
        </a:p>
      </dgm:t>
    </dgm:pt>
    <dgm:pt modelId="{8828E4FD-4B51-4892-8A21-08016202413A}" type="sibTrans" cxnId="{75528107-9022-476D-AE40-85E56DB393F3}">
      <dgm:prSet/>
      <dgm:spPr/>
      <dgm:t>
        <a:bodyPr/>
        <a:lstStyle/>
        <a:p>
          <a:endParaRPr lang="fr-FR"/>
        </a:p>
      </dgm:t>
    </dgm:pt>
    <dgm:pt modelId="{8DF2A84E-9439-4676-B13B-880F92495483}">
      <dgm:prSet phldrT="[Texte]" phldr="1" custT="1"/>
      <dgm:spPr/>
      <dgm:t>
        <a:bodyPr/>
        <a:lstStyle/>
        <a:p>
          <a:endParaRPr lang="fr-FR" sz="2000" dirty="0"/>
        </a:p>
      </dgm:t>
    </dgm:pt>
    <dgm:pt modelId="{7051D416-35AC-401B-833F-A4F8C8DD6EA9}" type="parTrans" cxnId="{49A60ED3-5978-4CAC-A39A-F10C23E6AFF3}">
      <dgm:prSet/>
      <dgm:spPr/>
      <dgm:t>
        <a:bodyPr/>
        <a:lstStyle/>
        <a:p>
          <a:endParaRPr lang="fr-FR"/>
        </a:p>
      </dgm:t>
    </dgm:pt>
    <dgm:pt modelId="{C8218148-B48A-4CD5-B315-EB4E2CA794B6}" type="sibTrans" cxnId="{49A60ED3-5978-4CAC-A39A-F10C23E6AFF3}">
      <dgm:prSet/>
      <dgm:spPr/>
      <dgm:t>
        <a:bodyPr/>
        <a:lstStyle/>
        <a:p>
          <a:endParaRPr lang="fr-FR"/>
        </a:p>
      </dgm:t>
    </dgm:pt>
    <dgm:pt modelId="{435C8848-87CA-47E9-A5F7-99C1EC16E483}">
      <dgm:prSet phldrT="[Texte]" phldr="1" custT="1"/>
      <dgm:spPr>
        <a:solidFill>
          <a:srgbClr val="00B0F0"/>
        </a:solidFill>
      </dgm:spPr>
      <dgm:t>
        <a:bodyPr/>
        <a:lstStyle/>
        <a:p>
          <a:endParaRPr lang="fr-FR" sz="2000" dirty="0"/>
        </a:p>
      </dgm:t>
    </dgm:pt>
    <dgm:pt modelId="{A4708D6C-7804-40ED-AC27-D9D8D2A4430F}" type="parTrans" cxnId="{D75495CB-BD7C-4D1C-A798-9A39418CE5D5}">
      <dgm:prSet/>
      <dgm:spPr/>
      <dgm:t>
        <a:bodyPr/>
        <a:lstStyle/>
        <a:p>
          <a:endParaRPr lang="fr-FR"/>
        </a:p>
      </dgm:t>
    </dgm:pt>
    <dgm:pt modelId="{897A74CA-12E4-4886-9909-D0C39E0E9701}" type="sibTrans" cxnId="{D75495CB-BD7C-4D1C-A798-9A39418CE5D5}">
      <dgm:prSet/>
      <dgm:spPr>
        <a:solidFill>
          <a:srgbClr val="00B0F0"/>
        </a:solidFill>
      </dgm:spPr>
      <dgm:t>
        <a:bodyPr/>
        <a:lstStyle/>
        <a:p>
          <a:endParaRPr lang="fr-FR"/>
        </a:p>
      </dgm:t>
    </dgm:pt>
    <dgm:pt modelId="{2549E5CF-6BE3-4B25-97C4-0F3526604FDD}" type="pres">
      <dgm:prSet presAssocID="{87306FB5-A2B2-49C6-9AD1-55B6917CD94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2C7F52A-8E56-4217-BBC6-06CF6074755F}" type="pres">
      <dgm:prSet presAssocID="{9DF4BBD3-25B6-419A-AB91-DE3ACD9C424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2D05D1-EBAC-45C1-9BC3-97903D6597E1}" type="pres">
      <dgm:prSet presAssocID="{51E61400-E8A1-4078-B0D1-05769AFE3FC2}" presName="sibTrans" presStyleLbl="sibTrans2D1" presStyleIdx="0" presStyleCnt="5"/>
      <dgm:spPr/>
      <dgm:t>
        <a:bodyPr/>
        <a:lstStyle/>
        <a:p>
          <a:endParaRPr lang="fr-FR"/>
        </a:p>
      </dgm:t>
    </dgm:pt>
    <dgm:pt modelId="{845E2A29-6F89-486D-8E56-8819FCE66F58}" type="pres">
      <dgm:prSet presAssocID="{51E61400-E8A1-4078-B0D1-05769AFE3FC2}" presName="connectorText" presStyleLbl="sibTrans2D1" presStyleIdx="0" presStyleCnt="5"/>
      <dgm:spPr/>
      <dgm:t>
        <a:bodyPr/>
        <a:lstStyle/>
        <a:p>
          <a:endParaRPr lang="fr-FR"/>
        </a:p>
      </dgm:t>
    </dgm:pt>
    <dgm:pt modelId="{DDDB76BB-D706-4697-96A1-8345580A3E0E}" type="pres">
      <dgm:prSet presAssocID="{A16B7A32-C1AD-495A-A377-0B9A0A7FEC9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23D39A-31F1-4A83-8AD8-96C1812B5FDF}" type="pres">
      <dgm:prSet presAssocID="{D093C8A5-C38E-46B0-A43A-6E4799DBF5B8}" presName="sibTrans" presStyleLbl="sibTrans2D1" presStyleIdx="1" presStyleCnt="5"/>
      <dgm:spPr/>
      <dgm:t>
        <a:bodyPr/>
        <a:lstStyle/>
        <a:p>
          <a:endParaRPr lang="fr-FR"/>
        </a:p>
      </dgm:t>
    </dgm:pt>
    <dgm:pt modelId="{6A16FD32-ED4C-4555-95E6-E17D53BD0E60}" type="pres">
      <dgm:prSet presAssocID="{D093C8A5-C38E-46B0-A43A-6E4799DBF5B8}" presName="connectorText" presStyleLbl="sibTrans2D1" presStyleIdx="1" presStyleCnt="5"/>
      <dgm:spPr/>
      <dgm:t>
        <a:bodyPr/>
        <a:lstStyle/>
        <a:p>
          <a:endParaRPr lang="fr-FR"/>
        </a:p>
      </dgm:t>
    </dgm:pt>
    <dgm:pt modelId="{6F524604-84AD-4D96-A7EE-EFC46B76EE8D}" type="pres">
      <dgm:prSet presAssocID="{2580DAD5-E4B5-4293-AB07-A4C50604109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BD0885B-17D0-430C-A851-26B86F60960F}" type="pres">
      <dgm:prSet presAssocID="{8828E4FD-4B51-4892-8A21-08016202413A}" presName="sibTrans" presStyleLbl="sibTrans2D1" presStyleIdx="2" presStyleCnt="5"/>
      <dgm:spPr/>
      <dgm:t>
        <a:bodyPr/>
        <a:lstStyle/>
        <a:p>
          <a:endParaRPr lang="fr-FR"/>
        </a:p>
      </dgm:t>
    </dgm:pt>
    <dgm:pt modelId="{92DCAC41-0ABC-4ED1-88F9-CEBAA95A0C0F}" type="pres">
      <dgm:prSet presAssocID="{8828E4FD-4B51-4892-8A21-08016202413A}" presName="connectorText" presStyleLbl="sibTrans2D1" presStyleIdx="2" presStyleCnt="5"/>
      <dgm:spPr/>
      <dgm:t>
        <a:bodyPr/>
        <a:lstStyle/>
        <a:p>
          <a:endParaRPr lang="fr-FR"/>
        </a:p>
      </dgm:t>
    </dgm:pt>
    <dgm:pt modelId="{7460B5D4-3A36-4CF5-86DB-C1955EA6D52B}" type="pres">
      <dgm:prSet presAssocID="{8DF2A84E-9439-4676-B13B-880F92495483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6D4F65C-FD7E-454B-A435-01046A163639}" type="pres">
      <dgm:prSet presAssocID="{C8218148-B48A-4CD5-B315-EB4E2CA794B6}" presName="sibTrans" presStyleLbl="sibTrans2D1" presStyleIdx="3" presStyleCnt="5"/>
      <dgm:spPr/>
      <dgm:t>
        <a:bodyPr/>
        <a:lstStyle/>
        <a:p>
          <a:endParaRPr lang="fr-FR"/>
        </a:p>
      </dgm:t>
    </dgm:pt>
    <dgm:pt modelId="{E2292487-6927-48A3-9F9D-64DDE27F4EDD}" type="pres">
      <dgm:prSet presAssocID="{C8218148-B48A-4CD5-B315-EB4E2CA794B6}" presName="connectorText" presStyleLbl="sibTrans2D1" presStyleIdx="3" presStyleCnt="5"/>
      <dgm:spPr/>
      <dgm:t>
        <a:bodyPr/>
        <a:lstStyle/>
        <a:p>
          <a:endParaRPr lang="fr-FR"/>
        </a:p>
      </dgm:t>
    </dgm:pt>
    <dgm:pt modelId="{382240D4-C898-4910-84A6-839B8A331502}" type="pres">
      <dgm:prSet presAssocID="{435C8848-87CA-47E9-A5F7-99C1EC16E48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68A1386-0908-4400-80C2-60E7E204102D}" type="pres">
      <dgm:prSet presAssocID="{897A74CA-12E4-4886-9909-D0C39E0E9701}" presName="sibTrans" presStyleLbl="sibTrans2D1" presStyleIdx="4" presStyleCnt="5"/>
      <dgm:spPr/>
      <dgm:t>
        <a:bodyPr/>
        <a:lstStyle/>
        <a:p>
          <a:endParaRPr lang="fr-FR"/>
        </a:p>
      </dgm:t>
    </dgm:pt>
    <dgm:pt modelId="{3A775353-482E-4CE9-B20D-AA3100346260}" type="pres">
      <dgm:prSet presAssocID="{897A74CA-12E4-4886-9909-D0C39E0E9701}" presName="connectorText" presStyleLbl="sibTrans2D1" presStyleIdx="4" presStyleCnt="5"/>
      <dgm:spPr/>
      <dgm:t>
        <a:bodyPr/>
        <a:lstStyle/>
        <a:p>
          <a:endParaRPr lang="fr-FR"/>
        </a:p>
      </dgm:t>
    </dgm:pt>
  </dgm:ptLst>
  <dgm:cxnLst>
    <dgm:cxn modelId="{75528107-9022-476D-AE40-85E56DB393F3}" srcId="{87306FB5-A2B2-49C6-9AD1-55B6917CD944}" destId="{2580DAD5-E4B5-4293-AB07-A4C506041096}" srcOrd="2" destOrd="0" parTransId="{3872E00E-B2E4-4A20-9A82-F208316DB251}" sibTransId="{8828E4FD-4B51-4892-8A21-08016202413A}"/>
    <dgm:cxn modelId="{C4D7B048-BB71-4921-B939-DCA1F97BFDE0}" type="presOf" srcId="{A16B7A32-C1AD-495A-A377-0B9A0A7FEC9F}" destId="{DDDB76BB-D706-4697-96A1-8345580A3E0E}" srcOrd="0" destOrd="0" presId="urn:microsoft.com/office/officeart/2005/8/layout/cycle2"/>
    <dgm:cxn modelId="{F51860A6-8982-48AF-96C9-409F1A2BBE1D}" type="presOf" srcId="{51E61400-E8A1-4078-B0D1-05769AFE3FC2}" destId="{845E2A29-6F89-486D-8E56-8819FCE66F58}" srcOrd="1" destOrd="0" presId="urn:microsoft.com/office/officeart/2005/8/layout/cycle2"/>
    <dgm:cxn modelId="{60F5F165-1165-4592-8A79-674BBE2B70E5}" type="presOf" srcId="{87306FB5-A2B2-49C6-9AD1-55B6917CD944}" destId="{2549E5CF-6BE3-4B25-97C4-0F3526604FDD}" srcOrd="0" destOrd="0" presId="urn:microsoft.com/office/officeart/2005/8/layout/cycle2"/>
    <dgm:cxn modelId="{1518605F-1242-42B5-9396-E69156EC186B}" type="presOf" srcId="{C8218148-B48A-4CD5-B315-EB4E2CA794B6}" destId="{E2292487-6927-48A3-9F9D-64DDE27F4EDD}" srcOrd="1" destOrd="0" presId="urn:microsoft.com/office/officeart/2005/8/layout/cycle2"/>
    <dgm:cxn modelId="{D39E6565-AB8E-4150-9AD1-F0C376D118EA}" srcId="{87306FB5-A2B2-49C6-9AD1-55B6917CD944}" destId="{A16B7A32-C1AD-495A-A377-0B9A0A7FEC9F}" srcOrd="1" destOrd="0" parTransId="{054EB8F3-687D-47C1-A8CA-AA8906B81A64}" sibTransId="{D093C8A5-C38E-46B0-A43A-6E4799DBF5B8}"/>
    <dgm:cxn modelId="{49A60ED3-5978-4CAC-A39A-F10C23E6AFF3}" srcId="{87306FB5-A2B2-49C6-9AD1-55B6917CD944}" destId="{8DF2A84E-9439-4676-B13B-880F92495483}" srcOrd="3" destOrd="0" parTransId="{7051D416-35AC-401B-833F-A4F8C8DD6EA9}" sibTransId="{C8218148-B48A-4CD5-B315-EB4E2CA794B6}"/>
    <dgm:cxn modelId="{F09F3D24-1948-4AC1-A18C-EFF985ECD62E}" type="presOf" srcId="{9DF4BBD3-25B6-419A-AB91-DE3ACD9C4242}" destId="{12C7F52A-8E56-4217-BBC6-06CF6074755F}" srcOrd="0" destOrd="0" presId="urn:microsoft.com/office/officeart/2005/8/layout/cycle2"/>
    <dgm:cxn modelId="{F603A5E7-6B12-4C2E-B642-7E0D841F5EE0}" type="presOf" srcId="{8828E4FD-4B51-4892-8A21-08016202413A}" destId="{EBD0885B-17D0-430C-A851-26B86F60960F}" srcOrd="0" destOrd="0" presId="urn:microsoft.com/office/officeart/2005/8/layout/cycle2"/>
    <dgm:cxn modelId="{A97F1F63-6270-4C4C-B3C6-81CAD8B0236C}" type="presOf" srcId="{897A74CA-12E4-4886-9909-D0C39E0E9701}" destId="{468A1386-0908-4400-80C2-60E7E204102D}" srcOrd="0" destOrd="0" presId="urn:microsoft.com/office/officeart/2005/8/layout/cycle2"/>
    <dgm:cxn modelId="{E0EE0D67-7606-4AC5-A047-F9AC9B3D8910}" type="presOf" srcId="{897A74CA-12E4-4886-9909-D0C39E0E9701}" destId="{3A775353-482E-4CE9-B20D-AA3100346260}" srcOrd="1" destOrd="0" presId="urn:microsoft.com/office/officeart/2005/8/layout/cycle2"/>
    <dgm:cxn modelId="{7D1C661D-5452-4A24-A461-D1FDD661C07C}" srcId="{87306FB5-A2B2-49C6-9AD1-55B6917CD944}" destId="{9DF4BBD3-25B6-419A-AB91-DE3ACD9C4242}" srcOrd="0" destOrd="0" parTransId="{98CC9FE9-8325-4543-9BDF-A0D40F4BE211}" sibTransId="{51E61400-E8A1-4078-B0D1-05769AFE3FC2}"/>
    <dgm:cxn modelId="{6109A5B7-98DF-4CC6-9DE4-7AED1121F5E3}" type="presOf" srcId="{8DF2A84E-9439-4676-B13B-880F92495483}" destId="{7460B5D4-3A36-4CF5-86DB-C1955EA6D52B}" srcOrd="0" destOrd="0" presId="urn:microsoft.com/office/officeart/2005/8/layout/cycle2"/>
    <dgm:cxn modelId="{890F7F6A-DD89-49A1-B4B7-C70F6D786396}" type="presOf" srcId="{C8218148-B48A-4CD5-B315-EB4E2CA794B6}" destId="{16D4F65C-FD7E-454B-A435-01046A163639}" srcOrd="0" destOrd="0" presId="urn:microsoft.com/office/officeart/2005/8/layout/cycle2"/>
    <dgm:cxn modelId="{F248C62D-08D6-4448-AAF4-6B4C1A9C5AC9}" type="presOf" srcId="{D093C8A5-C38E-46B0-A43A-6E4799DBF5B8}" destId="{6A16FD32-ED4C-4555-95E6-E17D53BD0E60}" srcOrd="1" destOrd="0" presId="urn:microsoft.com/office/officeart/2005/8/layout/cycle2"/>
    <dgm:cxn modelId="{BC18C66A-A949-4BFE-820B-0EB9A79E441D}" type="presOf" srcId="{2580DAD5-E4B5-4293-AB07-A4C506041096}" destId="{6F524604-84AD-4D96-A7EE-EFC46B76EE8D}" srcOrd="0" destOrd="0" presId="urn:microsoft.com/office/officeart/2005/8/layout/cycle2"/>
    <dgm:cxn modelId="{D75495CB-BD7C-4D1C-A798-9A39418CE5D5}" srcId="{87306FB5-A2B2-49C6-9AD1-55B6917CD944}" destId="{435C8848-87CA-47E9-A5F7-99C1EC16E483}" srcOrd="4" destOrd="0" parTransId="{A4708D6C-7804-40ED-AC27-D9D8D2A4430F}" sibTransId="{897A74CA-12E4-4886-9909-D0C39E0E9701}"/>
    <dgm:cxn modelId="{09BB5B8E-44F9-4371-B997-1035CB4889D0}" type="presOf" srcId="{51E61400-E8A1-4078-B0D1-05769AFE3FC2}" destId="{FB2D05D1-EBAC-45C1-9BC3-97903D6597E1}" srcOrd="0" destOrd="0" presId="urn:microsoft.com/office/officeart/2005/8/layout/cycle2"/>
    <dgm:cxn modelId="{16C77CDD-D800-4138-88E0-89EC026BCB48}" type="presOf" srcId="{435C8848-87CA-47E9-A5F7-99C1EC16E483}" destId="{382240D4-C898-4910-84A6-839B8A331502}" srcOrd="0" destOrd="0" presId="urn:microsoft.com/office/officeart/2005/8/layout/cycle2"/>
    <dgm:cxn modelId="{82AA26D8-D355-4DF9-B9D7-60DF4FCC3725}" type="presOf" srcId="{8828E4FD-4B51-4892-8A21-08016202413A}" destId="{92DCAC41-0ABC-4ED1-88F9-CEBAA95A0C0F}" srcOrd="1" destOrd="0" presId="urn:microsoft.com/office/officeart/2005/8/layout/cycle2"/>
    <dgm:cxn modelId="{254BB73C-EB7B-4BC1-BB35-CDF9F81E1876}" type="presOf" srcId="{D093C8A5-C38E-46B0-A43A-6E4799DBF5B8}" destId="{1023D39A-31F1-4A83-8AD8-96C1812B5FDF}" srcOrd="0" destOrd="0" presId="urn:microsoft.com/office/officeart/2005/8/layout/cycle2"/>
    <dgm:cxn modelId="{8BC63270-C73D-4A33-AFA5-BE8D3EB1EA0E}" type="presParOf" srcId="{2549E5CF-6BE3-4B25-97C4-0F3526604FDD}" destId="{12C7F52A-8E56-4217-BBC6-06CF6074755F}" srcOrd="0" destOrd="0" presId="urn:microsoft.com/office/officeart/2005/8/layout/cycle2"/>
    <dgm:cxn modelId="{BF2D279C-461A-451C-9A32-658A66DD2C50}" type="presParOf" srcId="{2549E5CF-6BE3-4B25-97C4-0F3526604FDD}" destId="{FB2D05D1-EBAC-45C1-9BC3-97903D6597E1}" srcOrd="1" destOrd="0" presId="urn:microsoft.com/office/officeart/2005/8/layout/cycle2"/>
    <dgm:cxn modelId="{3CE18539-5CC8-4257-8E78-19AD97263672}" type="presParOf" srcId="{FB2D05D1-EBAC-45C1-9BC3-97903D6597E1}" destId="{845E2A29-6F89-486D-8E56-8819FCE66F58}" srcOrd="0" destOrd="0" presId="urn:microsoft.com/office/officeart/2005/8/layout/cycle2"/>
    <dgm:cxn modelId="{D0B63C1B-39D1-4D7A-B891-1CA359F4C91E}" type="presParOf" srcId="{2549E5CF-6BE3-4B25-97C4-0F3526604FDD}" destId="{DDDB76BB-D706-4697-96A1-8345580A3E0E}" srcOrd="2" destOrd="0" presId="urn:microsoft.com/office/officeart/2005/8/layout/cycle2"/>
    <dgm:cxn modelId="{17BCC936-E22A-45D3-AC30-1EFFCCAEA7F8}" type="presParOf" srcId="{2549E5CF-6BE3-4B25-97C4-0F3526604FDD}" destId="{1023D39A-31F1-4A83-8AD8-96C1812B5FDF}" srcOrd="3" destOrd="0" presId="urn:microsoft.com/office/officeart/2005/8/layout/cycle2"/>
    <dgm:cxn modelId="{34221E88-4227-463A-98C2-586B2BC9CB3D}" type="presParOf" srcId="{1023D39A-31F1-4A83-8AD8-96C1812B5FDF}" destId="{6A16FD32-ED4C-4555-95E6-E17D53BD0E60}" srcOrd="0" destOrd="0" presId="urn:microsoft.com/office/officeart/2005/8/layout/cycle2"/>
    <dgm:cxn modelId="{C18D64E6-3E41-44D2-85B1-E52BBEC2D7C4}" type="presParOf" srcId="{2549E5CF-6BE3-4B25-97C4-0F3526604FDD}" destId="{6F524604-84AD-4D96-A7EE-EFC46B76EE8D}" srcOrd="4" destOrd="0" presId="urn:microsoft.com/office/officeart/2005/8/layout/cycle2"/>
    <dgm:cxn modelId="{6B88546D-6A28-4EEE-BB7E-7FD5BA48422E}" type="presParOf" srcId="{2549E5CF-6BE3-4B25-97C4-0F3526604FDD}" destId="{EBD0885B-17D0-430C-A851-26B86F60960F}" srcOrd="5" destOrd="0" presId="urn:microsoft.com/office/officeart/2005/8/layout/cycle2"/>
    <dgm:cxn modelId="{86F83175-5EE2-4752-9E67-384F69C63F86}" type="presParOf" srcId="{EBD0885B-17D0-430C-A851-26B86F60960F}" destId="{92DCAC41-0ABC-4ED1-88F9-CEBAA95A0C0F}" srcOrd="0" destOrd="0" presId="urn:microsoft.com/office/officeart/2005/8/layout/cycle2"/>
    <dgm:cxn modelId="{772ACCC5-13E4-4D65-9B65-83CC4E32401A}" type="presParOf" srcId="{2549E5CF-6BE3-4B25-97C4-0F3526604FDD}" destId="{7460B5D4-3A36-4CF5-86DB-C1955EA6D52B}" srcOrd="6" destOrd="0" presId="urn:microsoft.com/office/officeart/2005/8/layout/cycle2"/>
    <dgm:cxn modelId="{17DBCD57-9E67-4A4C-A82B-BF530013E358}" type="presParOf" srcId="{2549E5CF-6BE3-4B25-97C4-0F3526604FDD}" destId="{16D4F65C-FD7E-454B-A435-01046A163639}" srcOrd="7" destOrd="0" presId="urn:microsoft.com/office/officeart/2005/8/layout/cycle2"/>
    <dgm:cxn modelId="{90CC98A4-C981-49CF-A7E3-649E896D6F02}" type="presParOf" srcId="{16D4F65C-FD7E-454B-A435-01046A163639}" destId="{E2292487-6927-48A3-9F9D-64DDE27F4EDD}" srcOrd="0" destOrd="0" presId="urn:microsoft.com/office/officeart/2005/8/layout/cycle2"/>
    <dgm:cxn modelId="{1528C34C-882D-4600-B27D-7000CA8C2852}" type="presParOf" srcId="{2549E5CF-6BE3-4B25-97C4-0F3526604FDD}" destId="{382240D4-C898-4910-84A6-839B8A331502}" srcOrd="8" destOrd="0" presId="urn:microsoft.com/office/officeart/2005/8/layout/cycle2"/>
    <dgm:cxn modelId="{1E80D24A-4E06-43D1-B571-4C1E6F653484}" type="presParOf" srcId="{2549E5CF-6BE3-4B25-97C4-0F3526604FDD}" destId="{468A1386-0908-4400-80C2-60E7E204102D}" srcOrd="9" destOrd="0" presId="urn:microsoft.com/office/officeart/2005/8/layout/cycle2"/>
    <dgm:cxn modelId="{9DD7D189-7463-4A50-8A2C-A97413661D45}" type="presParOf" srcId="{468A1386-0908-4400-80C2-60E7E204102D}" destId="{3A775353-482E-4CE9-B20D-AA3100346260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C7F52A-8E56-4217-BBC6-06CF6074755F}">
      <dsp:nvSpPr>
        <dsp:cNvPr id="0" name=""/>
        <dsp:cNvSpPr/>
      </dsp:nvSpPr>
      <dsp:spPr>
        <a:xfrm>
          <a:off x="3450828" y="82"/>
          <a:ext cx="1226343" cy="1226343"/>
        </a:xfrm>
        <a:prstGeom prst="ellipse">
          <a:avLst/>
        </a:prstGeom>
        <a:solidFill>
          <a:schemeClr val="accent2"/>
        </a:solidFill>
        <a:ln w="63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000" kern="1200" dirty="0"/>
        </a:p>
      </dsp:txBody>
      <dsp:txXfrm>
        <a:off x="3630422" y="179676"/>
        <a:ext cx="867155" cy="867155"/>
      </dsp:txXfrm>
    </dsp:sp>
    <dsp:sp modelId="{FB2D05D1-EBAC-45C1-9BC3-97903D6597E1}">
      <dsp:nvSpPr>
        <dsp:cNvPr id="0" name=""/>
        <dsp:cNvSpPr/>
      </dsp:nvSpPr>
      <dsp:spPr>
        <a:xfrm rot="2160000">
          <a:off x="4638728" y="942776"/>
          <a:ext cx="327311" cy="4138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/>
        </a:p>
      </dsp:txBody>
      <dsp:txXfrm>
        <a:off x="4648105" y="996696"/>
        <a:ext cx="229118" cy="248335"/>
      </dsp:txXfrm>
    </dsp:sp>
    <dsp:sp modelId="{DDDB76BB-D706-4697-96A1-8345580A3E0E}">
      <dsp:nvSpPr>
        <dsp:cNvPr id="0" name=""/>
        <dsp:cNvSpPr/>
      </dsp:nvSpPr>
      <dsp:spPr>
        <a:xfrm>
          <a:off x="4942585" y="1083907"/>
          <a:ext cx="1226343" cy="1226343"/>
        </a:xfrm>
        <a:prstGeom prst="ellipse">
          <a:avLst/>
        </a:prstGeom>
        <a:solidFill>
          <a:schemeClr val="accent3"/>
        </a:solidFill>
        <a:ln w="63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000" kern="1200" dirty="0"/>
        </a:p>
      </dsp:txBody>
      <dsp:txXfrm>
        <a:off x="5122179" y="1263501"/>
        <a:ext cx="867155" cy="867155"/>
      </dsp:txXfrm>
    </dsp:sp>
    <dsp:sp modelId="{1023D39A-31F1-4A83-8AD8-96C1812B5FDF}">
      <dsp:nvSpPr>
        <dsp:cNvPr id="0" name=""/>
        <dsp:cNvSpPr/>
      </dsp:nvSpPr>
      <dsp:spPr>
        <a:xfrm rot="6480000">
          <a:off x="5110063" y="2358156"/>
          <a:ext cx="327311" cy="4138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1287359"/>
            <a:satOff val="0"/>
            <a:lumOff val="-1471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/>
        </a:p>
      </dsp:txBody>
      <dsp:txXfrm rot="10800000">
        <a:off x="5174331" y="2394240"/>
        <a:ext cx="229118" cy="248335"/>
      </dsp:txXfrm>
    </dsp:sp>
    <dsp:sp modelId="{6F524604-84AD-4D96-A7EE-EFC46B76EE8D}">
      <dsp:nvSpPr>
        <dsp:cNvPr id="0" name=""/>
        <dsp:cNvSpPr/>
      </dsp:nvSpPr>
      <dsp:spPr>
        <a:xfrm>
          <a:off x="4372784" y="2837573"/>
          <a:ext cx="1226343" cy="1226343"/>
        </a:xfrm>
        <a:prstGeom prst="ellipse">
          <a:avLst/>
        </a:prstGeom>
        <a:solidFill>
          <a:schemeClr val="accent5"/>
        </a:solidFill>
        <a:ln w="63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000" kern="1200" dirty="0"/>
        </a:p>
      </dsp:txBody>
      <dsp:txXfrm>
        <a:off x="4552378" y="3017167"/>
        <a:ext cx="867155" cy="867155"/>
      </dsp:txXfrm>
    </dsp:sp>
    <dsp:sp modelId="{EBD0885B-17D0-430C-A851-26B86F60960F}">
      <dsp:nvSpPr>
        <dsp:cNvPr id="0" name=""/>
        <dsp:cNvSpPr/>
      </dsp:nvSpPr>
      <dsp:spPr>
        <a:xfrm rot="10800000">
          <a:off x="3909607" y="3243799"/>
          <a:ext cx="327311" cy="4138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2574719"/>
            <a:satOff val="0"/>
            <a:lumOff val="-2941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/>
        </a:p>
      </dsp:txBody>
      <dsp:txXfrm rot="10800000">
        <a:off x="4007800" y="3326577"/>
        <a:ext cx="229118" cy="248335"/>
      </dsp:txXfrm>
    </dsp:sp>
    <dsp:sp modelId="{7460B5D4-3A36-4CF5-86DB-C1955EA6D52B}">
      <dsp:nvSpPr>
        <dsp:cNvPr id="0" name=""/>
        <dsp:cNvSpPr/>
      </dsp:nvSpPr>
      <dsp:spPr>
        <a:xfrm>
          <a:off x="2528871" y="2837573"/>
          <a:ext cx="1226343" cy="1226343"/>
        </a:xfrm>
        <a:prstGeom prst="ellipse">
          <a:avLst/>
        </a:prstGeom>
        <a:solidFill>
          <a:schemeClr val="accent4">
            <a:hueOff val="3862078"/>
            <a:satOff val="0"/>
            <a:lumOff val="-4412"/>
            <a:alphaOff val="0"/>
          </a:schemeClr>
        </a:solidFill>
        <a:ln w="63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000" kern="1200" dirty="0"/>
        </a:p>
      </dsp:txBody>
      <dsp:txXfrm>
        <a:off x="2708465" y="3017167"/>
        <a:ext cx="867155" cy="867155"/>
      </dsp:txXfrm>
    </dsp:sp>
    <dsp:sp modelId="{16D4F65C-FD7E-454B-A435-01046A163639}">
      <dsp:nvSpPr>
        <dsp:cNvPr id="0" name=""/>
        <dsp:cNvSpPr/>
      </dsp:nvSpPr>
      <dsp:spPr>
        <a:xfrm rot="15120000">
          <a:off x="2696349" y="2375777"/>
          <a:ext cx="327311" cy="4138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3862078"/>
            <a:satOff val="0"/>
            <a:lumOff val="-4412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/>
        </a:p>
      </dsp:txBody>
      <dsp:txXfrm rot="10800000">
        <a:off x="2760617" y="2505249"/>
        <a:ext cx="229118" cy="248335"/>
      </dsp:txXfrm>
    </dsp:sp>
    <dsp:sp modelId="{382240D4-C898-4910-84A6-839B8A331502}">
      <dsp:nvSpPr>
        <dsp:cNvPr id="0" name=""/>
        <dsp:cNvSpPr/>
      </dsp:nvSpPr>
      <dsp:spPr>
        <a:xfrm>
          <a:off x="1959071" y="1083907"/>
          <a:ext cx="1226343" cy="1226343"/>
        </a:xfrm>
        <a:prstGeom prst="ellipse">
          <a:avLst/>
        </a:prstGeom>
        <a:solidFill>
          <a:srgbClr val="00B0F0"/>
        </a:solidFill>
        <a:ln w="63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000" kern="1200" dirty="0"/>
        </a:p>
      </dsp:txBody>
      <dsp:txXfrm>
        <a:off x="2138665" y="1263501"/>
        <a:ext cx="867155" cy="867155"/>
      </dsp:txXfrm>
    </dsp:sp>
    <dsp:sp modelId="{468A1386-0908-4400-80C2-60E7E204102D}">
      <dsp:nvSpPr>
        <dsp:cNvPr id="0" name=""/>
        <dsp:cNvSpPr/>
      </dsp:nvSpPr>
      <dsp:spPr>
        <a:xfrm rot="19440000">
          <a:off x="3146971" y="953666"/>
          <a:ext cx="327311" cy="413891"/>
        </a:xfrm>
        <a:prstGeom prst="rightArrow">
          <a:avLst>
            <a:gd name="adj1" fmla="val 60000"/>
            <a:gd name="adj2" fmla="val 50000"/>
          </a:avLst>
        </a:prstGeom>
        <a:solidFill>
          <a:srgbClr val="00B0F0"/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/>
        </a:p>
      </dsp:txBody>
      <dsp:txXfrm>
        <a:off x="3156348" y="1065302"/>
        <a:ext cx="229118" cy="2483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723AEE-40AA-4A40-AC5E-1343CD2BC838}" type="datetimeFigureOut">
              <a:rPr lang="fr-FR" smtClean="0"/>
              <a:t>29/11/2022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695DBB-BBB1-4506-86BA-47DC7BF092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1287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C74DAE-AAB1-4623-A947-C513F3A67F3C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5581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BC74DAE-AAB1-4623-A947-C513F3A67F3C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78240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BC74DAE-AAB1-4623-A947-C513F3A67F3C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0138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6.png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5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MREL-TLAC - recommandations 2023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BE02-1609-4213-8F6B-20C102F9C3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4617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MREL-TLAC - recommandations 2023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BE02-1609-4213-8F6B-20C102F9C3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820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MREL-TLAC - recommandations 2023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BE02-1609-4213-8F6B-20C102F9C3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0566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165600" y="6480000"/>
            <a:ext cx="6634923" cy="3600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900">
                <a:solidFill>
                  <a:srgbClr val="205AA7"/>
                </a:solidFill>
              </a:defRPr>
            </a:lvl1pPr>
          </a:lstStyle>
          <a:p>
            <a:r>
              <a:rPr lang="fr-FR" smtClean="0"/>
              <a:t>MREL-TLAC - recommandations 2023</a:t>
            </a:r>
            <a:endParaRPr lang="fr-FR" dirty="0"/>
          </a:p>
        </p:txBody>
      </p:sp>
      <p:sp>
        <p:nvSpPr>
          <p:cNvPr id="12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0896533" y="6480000"/>
            <a:ext cx="720000" cy="360000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rgbClr val="205AA7"/>
                </a:solidFill>
              </a:defRPr>
            </a:lvl1pPr>
          </a:lstStyle>
          <a:p>
            <a:fld id="{A5612AF6-3794-417C-8315-010C3BB3AD18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0"/>
          </p:nvPr>
        </p:nvSpPr>
        <p:spPr>
          <a:xfrm>
            <a:off x="2256000" y="1584000"/>
            <a:ext cx="9360000" cy="4500000"/>
          </a:xfrm>
        </p:spPr>
        <p:txBody>
          <a:bodyPr/>
          <a:lstStyle>
            <a:lvl1pPr marL="396000" indent="-396000">
              <a:buFont typeface="+mj-lt"/>
              <a:buAutoNum type="arabicPeriod"/>
              <a:defRPr cap="none" baseline="0"/>
            </a:lvl1pPr>
            <a:lvl2pPr marL="914400" indent="-457200">
              <a:buFont typeface="+mj-lt"/>
              <a:buAutoNum type="arabicPeriod"/>
              <a:defRPr/>
            </a:lvl2pPr>
            <a:lvl3pPr marL="1371600" indent="-457200">
              <a:buFont typeface="+mj-lt"/>
              <a:buAutoNum type="arabicPeriod"/>
              <a:defRPr/>
            </a:lvl3pPr>
            <a:lvl4pPr marL="1828800" indent="-457200">
              <a:buFont typeface="+mj-lt"/>
              <a:buAutoNum type="arabicPeriod"/>
              <a:defRPr/>
            </a:lvl4pPr>
            <a:lvl5pPr marL="2171700" indent="-342900">
              <a:buFont typeface="+mj-lt"/>
              <a:buAutoNum type="arabicPeriod"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752995" y="4005064"/>
            <a:ext cx="12303475" cy="6531654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2015" y="188641"/>
            <a:ext cx="1467972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056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 hasCustomPrompt="1"/>
          </p:nvPr>
        </p:nvSpPr>
        <p:spPr>
          <a:xfrm>
            <a:off x="2255573" y="2036417"/>
            <a:ext cx="7873347" cy="1260000"/>
          </a:xfrm>
        </p:spPr>
        <p:txBody>
          <a:bodyPr>
            <a:noAutofit/>
          </a:bodyPr>
          <a:lstStyle>
            <a:lvl1pPr algn="ctr">
              <a:defRPr sz="3000" b="1" cap="all" baseline="0">
                <a:solidFill>
                  <a:srgbClr val="31429C"/>
                </a:solidFill>
                <a:latin typeface="+mn-lt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0" hasCustomPrompt="1"/>
          </p:nvPr>
        </p:nvSpPr>
        <p:spPr>
          <a:xfrm>
            <a:off x="6672064" y="5661248"/>
            <a:ext cx="4799045" cy="792088"/>
          </a:xfrm>
        </p:spPr>
        <p:txBody>
          <a:bodyPr>
            <a:noAutofit/>
          </a:bodyPr>
          <a:lstStyle>
            <a:lvl1pPr marL="0" indent="0" algn="r">
              <a:spcBef>
                <a:spcPts val="0"/>
              </a:spcBef>
              <a:buFontTx/>
              <a:buNone/>
              <a:defRPr sz="1200" cap="all" baseline="0">
                <a:solidFill>
                  <a:srgbClr val="205AA7"/>
                </a:solidFill>
              </a:defRPr>
            </a:lvl1pPr>
          </a:lstStyle>
          <a:p>
            <a:pPr lvl="0"/>
            <a:r>
              <a:rPr lang="fr-FR" dirty="0" smtClean="0"/>
              <a:t>NOM, service</a:t>
            </a:r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1" hasCustomPrompt="1"/>
          </p:nvPr>
        </p:nvSpPr>
        <p:spPr>
          <a:xfrm>
            <a:off x="9358875" y="6489248"/>
            <a:ext cx="2112235" cy="260350"/>
          </a:xfrm>
        </p:spPr>
        <p:txBody>
          <a:bodyPr>
            <a:normAutofit/>
          </a:bodyPr>
          <a:lstStyle>
            <a:lvl1pPr marL="0" indent="0" algn="r">
              <a:buFontTx/>
              <a:buNone/>
              <a:defRPr sz="900" b="1" cap="all" baseline="0">
                <a:solidFill>
                  <a:srgbClr val="205AA7"/>
                </a:solidFill>
              </a:defRPr>
            </a:lvl1pPr>
          </a:lstStyle>
          <a:p>
            <a:pPr lvl="0"/>
            <a:r>
              <a:rPr lang="fr-FR" dirty="0" smtClean="0"/>
              <a:t>DATE</a:t>
            </a:r>
            <a:endParaRPr lang="fr-FR" dirty="0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752995" y="4005064"/>
            <a:ext cx="12303475" cy="6531654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2015" y="188641"/>
            <a:ext cx="1467972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370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165600" y="6480000"/>
            <a:ext cx="6634923" cy="3600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900">
                <a:solidFill>
                  <a:srgbClr val="205AA7"/>
                </a:solidFill>
              </a:defRPr>
            </a:lvl1pPr>
          </a:lstStyle>
          <a:p>
            <a:r>
              <a:rPr lang="fr-FR" smtClean="0"/>
              <a:t>Collecte 2023 – FRN – 10 Nov. 2022</a:t>
            </a:r>
            <a:endParaRPr lang="fr-FR" dirty="0"/>
          </a:p>
        </p:txBody>
      </p:sp>
      <p:sp>
        <p:nvSpPr>
          <p:cNvPr id="12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0896533" y="6480000"/>
            <a:ext cx="720000" cy="360000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rgbClr val="205AA7"/>
                </a:solidFill>
              </a:defRPr>
            </a:lvl1pPr>
          </a:lstStyle>
          <a:p>
            <a:fld id="{A5612AF6-3794-417C-8315-010C3BB3AD18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0"/>
          </p:nvPr>
        </p:nvSpPr>
        <p:spPr>
          <a:xfrm>
            <a:off x="2256000" y="1584000"/>
            <a:ext cx="9360000" cy="4500000"/>
          </a:xfrm>
        </p:spPr>
        <p:txBody>
          <a:bodyPr/>
          <a:lstStyle>
            <a:lvl1pPr marL="396000" indent="-396000">
              <a:buFont typeface="+mj-lt"/>
              <a:buAutoNum type="arabicPeriod"/>
              <a:defRPr cap="none" baseline="0"/>
            </a:lvl1pPr>
            <a:lvl2pPr marL="914400" indent="-457200">
              <a:buFont typeface="+mj-lt"/>
              <a:buAutoNum type="arabicPeriod"/>
              <a:defRPr/>
            </a:lvl2pPr>
            <a:lvl3pPr marL="1371600" indent="-457200">
              <a:buFont typeface="+mj-lt"/>
              <a:buAutoNum type="arabicPeriod"/>
              <a:defRPr/>
            </a:lvl3pPr>
            <a:lvl4pPr marL="1828800" indent="-457200">
              <a:buFont typeface="+mj-lt"/>
              <a:buAutoNum type="arabicPeriod"/>
              <a:defRPr/>
            </a:lvl4pPr>
            <a:lvl5pPr marL="2171700" indent="-342900">
              <a:buFont typeface="+mj-lt"/>
              <a:buAutoNum type="arabicPeriod"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752995" y="4005064"/>
            <a:ext cx="12303475" cy="6531654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2015" y="188641"/>
            <a:ext cx="1467972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6330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205AA7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11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165600" y="6480000"/>
            <a:ext cx="6634923" cy="3600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900">
                <a:solidFill>
                  <a:srgbClr val="205AA7"/>
                </a:solidFill>
              </a:defRPr>
            </a:lvl1pPr>
          </a:lstStyle>
          <a:p>
            <a:r>
              <a:rPr lang="fr-FR" smtClean="0"/>
              <a:t>Collecte 2023 – FRN – 10 Nov. 2022</a:t>
            </a:r>
            <a:endParaRPr lang="fr-FR" dirty="0"/>
          </a:p>
        </p:txBody>
      </p:sp>
      <p:sp>
        <p:nvSpPr>
          <p:cNvPr id="12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0896533" y="6480000"/>
            <a:ext cx="720000" cy="360000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rgbClr val="205AA7"/>
                </a:solidFill>
              </a:defRPr>
            </a:lvl1pPr>
          </a:lstStyle>
          <a:p>
            <a:fld id="{A5612AF6-3794-417C-8315-010C3BB3AD18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5" name="Espace réservé du texte 2"/>
          <p:cNvSpPr>
            <a:spLocks noGrp="1"/>
          </p:cNvSpPr>
          <p:nvPr>
            <p:ph idx="1"/>
          </p:nvPr>
        </p:nvSpPr>
        <p:spPr>
          <a:xfrm>
            <a:off x="624000" y="1440000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rgbClr val="205AA7"/>
                </a:solidFill>
              </a:defRPr>
            </a:lvl1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3362" y="-1"/>
            <a:ext cx="1065735" cy="1143001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973" y="6129554"/>
            <a:ext cx="929473" cy="683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942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165600" y="6480000"/>
            <a:ext cx="6634923" cy="3600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900">
                <a:solidFill>
                  <a:srgbClr val="205AA7"/>
                </a:solidFill>
              </a:defRPr>
            </a:lvl1pPr>
          </a:lstStyle>
          <a:p>
            <a:r>
              <a:rPr lang="fr-FR" smtClean="0"/>
              <a:t>Collecte 2023 – FRN – 10 Nov. 2022</a:t>
            </a:r>
            <a:endParaRPr lang="fr-FR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0896533" y="6480000"/>
            <a:ext cx="720000" cy="360000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rgbClr val="205AA7"/>
                </a:solidFill>
              </a:defRPr>
            </a:lvl1pPr>
          </a:lstStyle>
          <a:p>
            <a:fld id="{A5612AF6-3794-417C-8315-010C3BB3AD18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Titre 1"/>
          <p:cNvSpPr>
            <a:spLocks noGrp="1"/>
          </p:cNvSpPr>
          <p:nvPr>
            <p:ph type="title"/>
          </p:nvPr>
        </p:nvSpPr>
        <p:spPr>
          <a:xfrm>
            <a:off x="624000" y="0"/>
            <a:ext cx="10972800" cy="1143000"/>
          </a:xfrm>
        </p:spPr>
        <p:txBody>
          <a:bodyPr/>
          <a:lstStyle>
            <a:lvl1pPr>
              <a:defRPr cap="all" baseline="0">
                <a:solidFill>
                  <a:srgbClr val="31429C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3362" y="-1"/>
            <a:ext cx="1065735" cy="1143001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973" y="6129554"/>
            <a:ext cx="929473" cy="683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4640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me 8"/>
          <p:cNvGraphicFramePr/>
          <p:nvPr userDrawn="1">
            <p:extLst/>
          </p:nvPr>
        </p:nvGraphicFramePr>
        <p:xfrm>
          <a:off x="2032000" y="1692000"/>
          <a:ext cx="8128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165600" y="6480000"/>
            <a:ext cx="6634923" cy="3600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900">
                <a:solidFill>
                  <a:srgbClr val="205AA7"/>
                </a:solidFill>
              </a:defRPr>
            </a:lvl1pPr>
          </a:lstStyle>
          <a:p>
            <a:r>
              <a:rPr lang="fr-FR" smtClean="0"/>
              <a:t>Collecte 2023 – FRN – 10 Nov. 2022</a:t>
            </a:r>
            <a:endParaRPr lang="fr-FR" dirty="0"/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0896533" y="6480000"/>
            <a:ext cx="720000" cy="360000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rgbClr val="205AA7"/>
                </a:solidFill>
              </a:defRPr>
            </a:lvl1pPr>
          </a:lstStyle>
          <a:p>
            <a:fld id="{A5612AF6-3794-417C-8315-010C3BB3AD18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4" name="Image 13"/>
          <p:cNvPicPr>
            <a:picLocks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00" y="198000"/>
            <a:ext cx="542400" cy="756000"/>
          </a:xfrm>
          <a:prstGeom prst="rect">
            <a:avLst/>
          </a:prstGeom>
        </p:spPr>
      </p:pic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624000" y="0"/>
            <a:ext cx="10972800" cy="1143000"/>
          </a:xfrm>
        </p:spPr>
        <p:txBody>
          <a:bodyPr/>
          <a:lstStyle>
            <a:lvl1pPr>
              <a:defRPr cap="all" baseline="0">
                <a:solidFill>
                  <a:srgbClr val="31429C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3362" y="-1"/>
            <a:ext cx="1065735" cy="1143001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973" y="6129554"/>
            <a:ext cx="929473" cy="683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89600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1440000"/>
            <a:ext cx="4011084" cy="4680000"/>
          </a:xfrm>
          <a:solidFill>
            <a:schemeClr val="accent2"/>
          </a:solidFill>
        </p:spPr>
        <p:txBody>
          <a:bodyPr/>
          <a:lstStyle>
            <a:lvl1pPr marL="0" indent="0" algn="l">
              <a:lnSpc>
                <a:spcPct val="150000"/>
              </a:lnSpc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165600" y="6480000"/>
            <a:ext cx="6634923" cy="3600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900">
                <a:solidFill>
                  <a:srgbClr val="205AA7"/>
                </a:solidFill>
              </a:defRPr>
            </a:lvl1pPr>
          </a:lstStyle>
          <a:p>
            <a:r>
              <a:rPr lang="fr-FR" smtClean="0"/>
              <a:t>Collecte 2023 – FRN – 10 Nov. 2022</a:t>
            </a:r>
            <a:endParaRPr lang="fr-FR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0896533" y="6480000"/>
            <a:ext cx="720000" cy="360000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rgbClr val="205AA7"/>
                </a:solidFill>
              </a:defRPr>
            </a:lvl1pPr>
          </a:lstStyle>
          <a:p>
            <a:fld id="{A5612AF6-3794-417C-8315-010C3BB3AD18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5" name="Espace réservé du contenu 2"/>
          <p:cNvSpPr>
            <a:spLocks noGrp="1"/>
          </p:cNvSpPr>
          <p:nvPr>
            <p:ph sz="half" idx="1"/>
          </p:nvPr>
        </p:nvSpPr>
        <p:spPr>
          <a:xfrm>
            <a:off x="5039883" y="1440000"/>
            <a:ext cx="6576000" cy="468000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624000" y="0"/>
            <a:ext cx="10972800" cy="1143000"/>
          </a:xfrm>
        </p:spPr>
        <p:txBody>
          <a:bodyPr/>
          <a:lstStyle>
            <a:lvl1pPr>
              <a:defRPr cap="all" baseline="0">
                <a:solidFill>
                  <a:srgbClr val="31429C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3362" y="-1"/>
            <a:ext cx="1065735" cy="1143001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973" y="6129554"/>
            <a:ext cx="929473" cy="683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707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MREL-TLAC - recommandations 2023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BE02-1609-4213-8F6B-20C102F9C3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186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MREL-TLAC - recommandations 2023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BE02-1609-4213-8F6B-20C102F9C3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7165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MREL-TLAC - recommandations 2023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BE02-1609-4213-8F6B-20C102F9C3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8306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MREL-TLAC - recommandations 2023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BE02-1609-4213-8F6B-20C102F9C3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8588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MREL-TLAC - recommandations 2023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BE02-1609-4213-8F6B-20C102F9C3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5026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MREL-TLAC - recommandations 2023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BE02-1609-4213-8F6B-20C102F9C3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7212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MREL-TLAC - recommandations 2023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BE02-1609-4213-8F6B-20C102F9C3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3349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MREL-TLAC - recommandations 2023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BE02-1609-4213-8F6B-20C102F9C3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3260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MREL-TLAC - recommandations 2023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3BE02-1609-4213-8F6B-20C102F9C3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5778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24000" y="0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40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165600" y="6480000"/>
            <a:ext cx="6634923" cy="3600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900">
                <a:solidFill>
                  <a:srgbClr val="205AA7"/>
                </a:solidFill>
              </a:defRPr>
            </a:lvl1pPr>
          </a:lstStyle>
          <a:p>
            <a:r>
              <a:rPr lang="fr-FR" smtClean="0"/>
              <a:t>Collecte 2023 – FRN – 10 Nov. 2022</a:t>
            </a:r>
            <a:endParaRPr lang="fr-FR" dirty="0"/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0896533" y="6480000"/>
            <a:ext cx="720000" cy="360000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rgbClr val="205AA7"/>
                </a:solidFill>
              </a:defRPr>
            </a:lvl1pPr>
          </a:lstStyle>
          <a:p>
            <a:fld id="{A5612AF6-3794-417C-8315-010C3BB3AD18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31095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600" kern="1200">
          <a:solidFill>
            <a:srgbClr val="205AA7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rgbClr val="205AA7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5612AF6-3794-417C-8315-010C3BB3AD18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2" name="ZoneTexte 1"/>
          <p:cNvSpPr txBox="1"/>
          <p:nvPr/>
        </p:nvSpPr>
        <p:spPr>
          <a:xfrm>
            <a:off x="1914525" y="2214563"/>
            <a:ext cx="7772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accent5">
                    <a:lumMod val="50000"/>
                  </a:schemeClr>
                </a:solidFill>
              </a:rPr>
              <a:t>MREL-TLAC</a:t>
            </a:r>
          </a:p>
          <a:p>
            <a:pPr algn="ctr"/>
            <a:endParaRPr lang="fr-FR" sz="2800" b="1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fr-FR" sz="2800" b="1" dirty="0" smtClean="0">
                <a:solidFill>
                  <a:schemeClr val="accent5">
                    <a:lumMod val="50000"/>
                  </a:schemeClr>
                </a:solidFill>
              </a:rPr>
              <a:t>Règles de remise</a:t>
            </a:r>
            <a:endParaRPr lang="fr-FR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smtClean="0"/>
              <a:t>MREL-TLAC - recommandations 2023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6400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MREL-TLAC recommandations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5612AF6-3794-417C-8315-010C3BB3AD18}" type="slidenum">
              <a:rPr lang="fr-FR">
                <a:latin typeface="Calibri"/>
              </a:rPr>
              <a:pPr/>
              <a:t>2</a:t>
            </a:fld>
            <a:endParaRPr lang="fr-FR" dirty="0">
              <a:latin typeface="Calibri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1200430" y="1399058"/>
            <a:ext cx="8424480" cy="4525963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fr-FR" sz="1800" dirty="0"/>
              <a:t>CALENDRIER : Remises trimestrielles attendues les 18 février, 19 mai, 18 août et 18 novembre (</a:t>
            </a:r>
            <a:r>
              <a:rPr lang="fr-FR" sz="1800" dirty="0" err="1"/>
              <a:t>cf</a:t>
            </a:r>
            <a:r>
              <a:rPr lang="fr-FR" sz="1800" dirty="0"/>
              <a:t> art. 2 </a:t>
            </a:r>
            <a:r>
              <a:rPr lang="fr-FR" sz="1800" dirty="0" smtClean="0"/>
              <a:t>du R.E. UE </a:t>
            </a:r>
            <a:r>
              <a:rPr lang="fr-FR" sz="1800" dirty="0"/>
              <a:t>2021/763</a:t>
            </a:r>
            <a:r>
              <a:rPr lang="fr-FR" sz="1800" dirty="0" smtClean="0"/>
              <a:t>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1800" dirty="0" smtClean="0"/>
              <a:t>Format XBRL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fr-FR" sz="1800" dirty="0" smtClean="0"/>
              <a:t>Les règles de gestion de présence des tables (cf. page suivante) évoluent </a:t>
            </a:r>
            <a:r>
              <a:rPr lang="fr-FR" sz="1800" dirty="0"/>
              <a:t>: Une table non attendue mais absente sera considérée comme une erreur. Si vous ne devez pas déclarer de données dans une table, il convient néanmoins </a:t>
            </a:r>
            <a:r>
              <a:rPr lang="fr-FR" sz="1800" dirty="0" smtClean="0"/>
              <a:t>de la </a:t>
            </a:r>
            <a:r>
              <a:rPr lang="fr-FR" sz="1800" dirty="0"/>
              <a:t>déclarer avec un </a:t>
            </a:r>
            <a:r>
              <a:rPr lang="fr-FR" sz="1800" i="1" dirty="0" err="1"/>
              <a:t>filing</a:t>
            </a:r>
            <a:r>
              <a:rPr lang="fr-FR" sz="1800" i="1" dirty="0"/>
              <a:t> </a:t>
            </a:r>
            <a:r>
              <a:rPr lang="fr-FR" sz="1800" i="1" dirty="0" err="1"/>
              <a:t>indicator</a:t>
            </a:r>
            <a:r>
              <a:rPr lang="fr-FR" sz="1800" i="1" dirty="0"/>
              <a:t> = false</a:t>
            </a:r>
          </a:p>
          <a:p>
            <a:pPr marL="457200" lvl="1" indent="0">
              <a:buNone/>
            </a:pPr>
            <a:endParaRPr lang="fr-FR" sz="1400" dirty="0"/>
          </a:p>
          <a:p>
            <a:pPr marL="0" lvl="1" indent="0">
              <a:buNone/>
            </a:pPr>
            <a:endParaRPr lang="fr-FR" sz="1800" b="1" dirty="0"/>
          </a:p>
          <a:p>
            <a:pPr lvl="2"/>
            <a:endParaRPr lang="fr-FR" sz="1400" dirty="0">
              <a:solidFill>
                <a:schemeClr val="accent2">
                  <a:lumMod val="75000"/>
                </a:schemeClr>
              </a:solidFill>
              <a:cs typeface="Calibri" panose="020F0502020204030204" pitchFamily="34" charset="0"/>
            </a:endParaRPr>
          </a:p>
          <a:p>
            <a:pPr lvl="2"/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6819" y="3680469"/>
            <a:ext cx="7428091" cy="2399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30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8590" y="218364"/>
            <a:ext cx="8229600" cy="792020"/>
          </a:xfrm>
        </p:spPr>
        <p:txBody>
          <a:bodyPr>
            <a:normAutofit/>
          </a:bodyPr>
          <a:lstStyle/>
          <a:p>
            <a:r>
              <a:rPr lang="fr-FR" dirty="0" smtClean="0"/>
              <a:t>MREL-TLAC : LISTE des tables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5612AF6-3794-417C-8315-010C3BB3AD18}" type="slidenum">
              <a:rPr lang="fr-FR">
                <a:latin typeface="Calibri"/>
              </a:rPr>
              <a:pPr/>
              <a:t>3</a:t>
            </a:fld>
            <a:endParaRPr lang="fr-FR" dirty="0">
              <a:latin typeface="Calibri"/>
            </a:endParaRPr>
          </a:p>
        </p:txBody>
      </p:sp>
      <p:pic>
        <p:nvPicPr>
          <p:cNvPr id="1027" name="Imag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754" y="1260356"/>
            <a:ext cx="9451282" cy="4799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588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ABARIT-BDF-PPT-1">
  <a:themeElements>
    <a:clrScheme name="Personnalisé 1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205AA7"/>
      </a:accent1>
      <a:accent2>
        <a:srgbClr val="005BD3"/>
      </a:accent2>
      <a:accent3>
        <a:srgbClr val="00449E"/>
      </a:accent3>
      <a:accent4>
        <a:srgbClr val="00449E"/>
      </a:accent4>
      <a:accent5>
        <a:srgbClr val="800080"/>
      </a:accent5>
      <a:accent6>
        <a:srgbClr val="D60093"/>
      </a:accent6>
      <a:hlink>
        <a:srgbClr val="A0006E"/>
      </a:hlink>
      <a:folHlink>
        <a:srgbClr val="FE19FF"/>
      </a:folHlink>
    </a:clrScheme>
    <a:fontScheme name="Personnalisé 1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-modele [Lecture seule]" id="{EAEF25B6-0069-4440-8D0F-2B60AA7BF07C}" vid="{FE70E5AC-B94A-4F20-91AC-B8A6115478F6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103</Words>
  <Application>Microsoft Office PowerPoint</Application>
  <PresentationFormat>Grand écran</PresentationFormat>
  <Paragraphs>17</Paragraphs>
  <Slides>3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Thème Office</vt:lpstr>
      <vt:lpstr>GABARIT-BDF-PPT-1</vt:lpstr>
      <vt:lpstr>Présentation PowerPoint</vt:lpstr>
      <vt:lpstr>MREL-TLAC recommandations</vt:lpstr>
      <vt:lpstr>MREL-TLAC : LISTE des tables</vt:lpstr>
    </vt:vector>
  </TitlesOfParts>
  <Company>Banque de France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TROADEC Rodrigue (SGACPR DR)</dc:creator>
  <cp:lastModifiedBy>TROADEC Rodrigue (SGACPR DR)</cp:lastModifiedBy>
  <cp:revision>7</cp:revision>
  <dcterms:created xsi:type="dcterms:W3CDTF">2022-11-29T15:07:13Z</dcterms:created>
  <dcterms:modified xsi:type="dcterms:W3CDTF">2022-11-29T15:25:23Z</dcterms:modified>
</cp:coreProperties>
</file>