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44" r:id="rId6"/>
  </p:sldMasterIdLst>
  <p:notesMasterIdLst>
    <p:notesMasterId r:id="rId14"/>
  </p:notesMasterIdLst>
  <p:sldIdLst>
    <p:sldId id="4186" r:id="rId7"/>
    <p:sldId id="4196" r:id="rId8"/>
    <p:sldId id="4197" r:id="rId9"/>
    <p:sldId id="4198" r:id="rId10"/>
    <p:sldId id="4199" r:id="rId11"/>
    <p:sldId id="4201" r:id="rId12"/>
    <p:sldId id="4188" r:id="rId13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ULA Giovanni" initials="CG" lastIdx="21" clrIdx="0">
    <p:extLst>
      <p:ext uri="{19B8F6BF-5375-455C-9EA6-DF929625EA0E}">
        <p15:presenceInfo xmlns:p15="http://schemas.microsoft.com/office/powerpoint/2012/main" userId="CASULA Giovanni" providerId="None"/>
      </p:ext>
    </p:extLst>
  </p:cmAuthor>
  <p:cmAuthor id="2" name="Giosue pugliese" initials="GP" lastIdx="4" clrIdx="1">
    <p:extLst>
      <p:ext uri="{19B8F6BF-5375-455C-9EA6-DF929625EA0E}">
        <p15:presenceInfo xmlns:p15="http://schemas.microsoft.com/office/powerpoint/2012/main" userId="Giosue pugliese" providerId="None"/>
      </p:ext>
    </p:extLst>
  </p:cmAuthor>
  <p:cmAuthor id="3" name="STEFANINI Marco" initials="SM" lastIdx="9" clrIdx="2">
    <p:extLst>
      <p:ext uri="{19B8F6BF-5375-455C-9EA6-DF929625EA0E}">
        <p15:presenceInfo xmlns:p15="http://schemas.microsoft.com/office/powerpoint/2012/main" userId="STEFANINI Marco" providerId="None"/>
      </p:ext>
    </p:extLst>
  </p:cmAuthor>
  <p:cmAuthor id="4" name="Pierre Dorcimont" initials="PDO" lastIdx="3" clrIdx="3"/>
  <p:cmAuthor id="5" name="GKOGKAKI Eleonora" initials="GE" lastIdx="7" clrIdx="4"/>
  <p:cmAuthor id="6" name="COX Tracy" initials="CT" lastIdx="5" clrIdx="5">
    <p:extLst>
      <p:ext uri="{19B8F6BF-5375-455C-9EA6-DF929625EA0E}">
        <p15:presenceInfo xmlns:p15="http://schemas.microsoft.com/office/powerpoint/2012/main" userId="S-1-5-21-3788557857-2279725757-2238830415-4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AB7"/>
    <a:srgbClr val="ECF0F5"/>
    <a:srgbClr val="218380"/>
    <a:srgbClr val="666666"/>
    <a:srgbClr val="979797"/>
    <a:srgbClr val="C0C0C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3979" autoAdjust="0"/>
  </p:normalViewPr>
  <p:slideViewPr>
    <p:cSldViewPr snapToGrid="0" showGuides="1">
      <p:cViewPr>
        <p:scale>
          <a:sx n="66" d="100"/>
          <a:sy n="66" d="100"/>
        </p:scale>
        <p:origin x="-168" y="-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4BC37-5DEC-4885-98FF-E8C35BB9BABA}" type="datetimeFigureOut">
              <a:rPr lang="en-BE" smtClean="0"/>
              <a:t>10/03/2022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6677-1FEA-464A-9B60-EFEE6254C37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3099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61FF69-E375-4F6E-A353-1984FA9FDE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540003"/>
            <a:ext cx="11112500" cy="456380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00AC7CD-5B4D-426C-8807-E0135C77B552}"/>
              </a:ext>
            </a:extLst>
          </p:cNvPr>
          <p:cNvSpPr/>
          <p:nvPr userDrawn="1"/>
        </p:nvSpPr>
        <p:spPr>
          <a:xfrm>
            <a:off x="5653125" y="1730286"/>
            <a:ext cx="5999480" cy="3744595"/>
          </a:xfrm>
          <a:custGeom>
            <a:avLst/>
            <a:gdLst/>
            <a:ahLst/>
            <a:cxnLst/>
            <a:rect l="l" t="t" r="r" b="b"/>
            <a:pathLst>
              <a:path w="5999480" h="3744595">
                <a:moveTo>
                  <a:pt x="5998997" y="0"/>
                </a:moveTo>
                <a:lnTo>
                  <a:pt x="0" y="0"/>
                </a:lnTo>
                <a:lnTo>
                  <a:pt x="0" y="3743998"/>
                </a:lnTo>
                <a:lnTo>
                  <a:pt x="5998997" y="3743998"/>
                </a:lnTo>
                <a:lnTo>
                  <a:pt x="599899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60" y="2823120"/>
            <a:ext cx="4966920" cy="1442880"/>
          </a:xfrm>
        </p:spPr>
        <p:txBody>
          <a:bodyPr anchor="t" anchorCtr="0">
            <a:normAutofit/>
          </a:bodyPr>
          <a:lstStyle>
            <a:lvl1pPr algn="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960" y="4626000"/>
            <a:ext cx="4966920" cy="25851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6960" y="4950000"/>
            <a:ext cx="4966920" cy="365125"/>
          </a:xfrm>
        </p:spPr>
        <p:txBody>
          <a:bodyPr lIns="0" tIns="0" rIns="0" bIns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FB32A53C-F5C3-4432-BE04-6679C44523D4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/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E9B79D-C93A-4598-9976-ED579CDC1BBE}"/>
              </a:ext>
            </a:extLst>
          </p:cNvPr>
          <p:cNvSpPr/>
          <p:nvPr userDrawn="1"/>
        </p:nvSpPr>
        <p:spPr>
          <a:xfrm>
            <a:off x="10463936" y="229500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06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781272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5F38-17B8-491E-BD35-1EE87BFFB3F4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80450" y="1825625"/>
            <a:ext cx="297167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9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landscap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5393-A5CC-4F9B-BF3D-8FC5F60A161E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12520" y="1825625"/>
            <a:ext cx="5439600" cy="40259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43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68D15-4F40-4856-8AC9-C1C07B9B5481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902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(1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4392720" cy="4025880"/>
          </a:xfrm>
        </p:spPr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681E4-E2DE-4F34-B621-CC3BD0D196FD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12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6888600" cy="4025880"/>
          </a:xfrm>
        </p:spPr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CC6E-1833-4284-A692-636EA5250D88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460461-B10D-4BF5-BF1B-7A504661A6B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61320" y="1806120"/>
            <a:ext cx="379080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6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1559-8FD2-4B6C-BC60-467006F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B1C9-9F01-4187-B198-27FC9EACF4FE}" type="datetime1">
              <a:rPr lang="en-GB" smtClean="0"/>
              <a:t>03/10/2022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EC7AB-A539-425A-97FE-BBB4233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773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1559-8FD2-4B6C-BC60-467006F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FD1B-273F-4727-923A-D466BD32A750}" type="datetime1">
              <a:rPr lang="en-GB" smtClean="0"/>
              <a:t>03/10/2022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EC7AB-A539-425A-97FE-BBB4233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BA6043E-515B-43A8-9DB2-8B86F52F52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656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AF54-4F50-4447-A06D-4BC6A73C81F1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D29EC-9514-4A66-B584-EED3C70B26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640" y="1806120"/>
            <a:ext cx="824400" cy="720000"/>
          </a:xfrm>
          <a:solidFill>
            <a:schemeClr val="accent1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1D47A-4F57-4A1A-ADFA-0F7F103234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039" y="1806120"/>
            <a:ext cx="10288081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1F49CC-52D8-4874-B790-8CE666801D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640" y="2648991"/>
            <a:ext cx="824400" cy="720000"/>
          </a:xfrm>
          <a:solidFill>
            <a:schemeClr val="tx2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D0BEA-8F81-4014-B3BE-367DFAD6D9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040" y="2648991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2437B3-492B-424F-A699-6058B4D3F98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640" y="3491862"/>
            <a:ext cx="824400" cy="720000"/>
          </a:xfrm>
          <a:solidFill>
            <a:schemeClr val="accent2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B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5C32-5B86-4439-AEAA-1875023E9A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4040" y="3491862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1DA4DC-6AAB-40E8-8CD0-38BDC5FD13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640" y="4334733"/>
            <a:ext cx="824400" cy="720000"/>
          </a:xfrm>
          <a:solidFill>
            <a:schemeClr val="accent1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E19364-8183-49A8-B22C-EBBA2B109B1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4040" y="4334733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97DD60-5EFF-4DB9-8986-3CD41F38CE3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39640" y="5177605"/>
            <a:ext cx="824400" cy="720000"/>
          </a:xfrm>
          <a:solidFill>
            <a:schemeClr val="accent5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B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C8C18F-30E4-4A0D-8AB4-169312EAE1F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4040" y="5177605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86DD18B-AAD1-45AC-9AA8-8E2E8E85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425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2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2ADA1-DF92-4A80-8E62-EA072F9B6C10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CB7A54A-C018-4002-BE99-92256D72D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89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 Texts+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240" y="4024649"/>
            <a:ext cx="5412600" cy="182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D91B1-F1AC-47E2-93F2-18A5E65F62DE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CB7A54A-C018-4002-BE99-92256D72D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E75095F6-6C5F-4464-ACD4-C7ED2A4278C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39762" y="1825625"/>
            <a:ext cx="5412358" cy="1910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0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editabl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61FF69-E375-4F6E-A353-1984FA9FDE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540003"/>
            <a:ext cx="11112500" cy="456380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00AC7CD-5B4D-426C-8807-E0135C77B552}"/>
              </a:ext>
            </a:extLst>
          </p:cNvPr>
          <p:cNvSpPr/>
          <p:nvPr userDrawn="1"/>
        </p:nvSpPr>
        <p:spPr>
          <a:xfrm>
            <a:off x="5653125" y="1730286"/>
            <a:ext cx="5999480" cy="3744595"/>
          </a:xfrm>
          <a:custGeom>
            <a:avLst/>
            <a:gdLst/>
            <a:ahLst/>
            <a:cxnLst/>
            <a:rect l="l" t="t" r="r" b="b"/>
            <a:pathLst>
              <a:path w="5999480" h="3744595">
                <a:moveTo>
                  <a:pt x="5998997" y="0"/>
                </a:moveTo>
                <a:lnTo>
                  <a:pt x="0" y="0"/>
                </a:lnTo>
                <a:lnTo>
                  <a:pt x="0" y="3743998"/>
                </a:lnTo>
                <a:lnTo>
                  <a:pt x="5998997" y="3743998"/>
                </a:lnTo>
                <a:lnTo>
                  <a:pt x="599899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60" y="2823120"/>
            <a:ext cx="4966920" cy="1442880"/>
          </a:xfrm>
        </p:spPr>
        <p:txBody>
          <a:bodyPr anchor="t" anchorCtr="0">
            <a:normAutofit/>
          </a:bodyPr>
          <a:lstStyle>
            <a:lvl1pPr algn="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960" y="4626000"/>
            <a:ext cx="4966920" cy="25851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6960" y="4950000"/>
            <a:ext cx="4966920" cy="365125"/>
          </a:xfrm>
        </p:spPr>
        <p:txBody>
          <a:bodyPr lIns="0" tIns="0" rIns="0" bIns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FB32A53C-F5C3-4432-BE04-6679C44523D4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/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E9B79D-C93A-4598-9976-ED579CDC1BBE}"/>
              </a:ext>
            </a:extLst>
          </p:cNvPr>
          <p:cNvSpPr/>
          <p:nvPr userDrawn="1"/>
        </p:nvSpPr>
        <p:spPr>
          <a:xfrm>
            <a:off x="10463936" y="229500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3480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43200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E215-853C-4761-92D9-EFAA639C05EF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CB7A54A-C018-4002-BE99-92256D72D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240" y="1825625"/>
            <a:ext cx="593964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6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landscap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41DD-4253-402F-B3B4-66EE88BE1549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12520" y="1825625"/>
            <a:ext cx="5439600" cy="40259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028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verylandscap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430848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BDFD-5BB5-4265-9D86-FEBD44227D9A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231880" y="1825625"/>
            <a:ext cx="6420240" cy="40259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22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8FB0-D6F0-4134-B153-677AFE27295E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1E0C0F5-E1E3-4A80-B45C-AE1C534D390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2391" y="1825625"/>
            <a:ext cx="543986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14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0"/>
            <a:ext cx="11112840" cy="81912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F37C-6A1F-4342-9136-69662736E808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1E0C0F5-E1E3-4A80-B45C-AE1C534D390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2391" y="1825625"/>
            <a:ext cx="543986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10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9EBC8-5549-4545-B43D-7ED097D8BA2A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9797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4FB4B1-1050-4500-A923-2DD1D216837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9750" y="1806575"/>
            <a:ext cx="11112370" cy="40116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1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C2CA-1E53-4377-B853-27A5955B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60B9-B5FC-4D01-843D-DAB642262319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8079-7621-4D26-8F6F-12B1388F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E7CE-4565-498B-A26F-70525B28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72333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FE39-35BB-41BD-89AE-7E094A8B85E5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1247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4A4E2-EA51-4996-BC4C-CA4D080F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F5F19-0A40-4D1F-A7CA-4226FCF4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CE6D-36A4-4AD6-83BE-C2948196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A659-BC5D-4FD2-AFF5-C33B3E6F9896}" type="datetime1">
              <a:rPr lang="en-GB" smtClean="0"/>
              <a:t>03/10/2022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726E2-CA26-4A93-AD79-8C64535E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2736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04930-6041-4655-9559-B3C59338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5F2D-C1EC-4C2F-A4F0-58EBA32EF1B2}" type="datetime1">
              <a:rPr lang="en-GB" smtClean="0"/>
              <a:t>03/10/2022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CD331-03BF-44D2-8DF9-ADB55994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BAA1-6D77-4D3B-8B54-55693D49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5960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5EE5BB69-28A9-45E0-8977-79A0C0155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19230"/>
          <a:stretch>
            <a:fillRect/>
          </a:stretch>
        </p:blipFill>
        <p:spPr>
          <a:xfrm>
            <a:off x="539750" y="540002"/>
            <a:ext cx="11112500" cy="456380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00AC7CD-5B4D-426C-8807-E0135C77B552}"/>
              </a:ext>
            </a:extLst>
          </p:cNvPr>
          <p:cNvSpPr/>
          <p:nvPr userDrawn="1"/>
        </p:nvSpPr>
        <p:spPr>
          <a:xfrm>
            <a:off x="5653125" y="1730286"/>
            <a:ext cx="5999480" cy="3744595"/>
          </a:xfrm>
          <a:custGeom>
            <a:avLst/>
            <a:gdLst/>
            <a:ahLst/>
            <a:cxnLst/>
            <a:rect l="l" t="t" r="r" b="b"/>
            <a:pathLst>
              <a:path w="5999480" h="3744595">
                <a:moveTo>
                  <a:pt x="5998997" y="0"/>
                </a:moveTo>
                <a:lnTo>
                  <a:pt x="0" y="0"/>
                </a:lnTo>
                <a:lnTo>
                  <a:pt x="0" y="3743998"/>
                </a:lnTo>
                <a:lnTo>
                  <a:pt x="5998997" y="3743998"/>
                </a:lnTo>
                <a:lnTo>
                  <a:pt x="5998997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60" y="2823120"/>
            <a:ext cx="4966920" cy="1442880"/>
          </a:xfrm>
        </p:spPr>
        <p:txBody>
          <a:bodyPr anchor="t" anchorCtr="0">
            <a:normAutofit/>
          </a:bodyPr>
          <a:lstStyle>
            <a:lvl1pPr algn="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960" y="4626000"/>
            <a:ext cx="4966920" cy="25851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6960" y="4950000"/>
            <a:ext cx="4966920" cy="365125"/>
          </a:xfrm>
        </p:spPr>
        <p:txBody>
          <a:bodyPr lIns="0" tIns="0" rIns="0" bIns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0559815D-4B9B-41D1-8546-591D9F7D2DA2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/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E9B79D-C93A-4598-9976-ED579CDC1BBE}"/>
              </a:ext>
            </a:extLst>
          </p:cNvPr>
          <p:cNvSpPr/>
          <p:nvPr userDrawn="1"/>
        </p:nvSpPr>
        <p:spPr>
          <a:xfrm>
            <a:off x="10463936" y="229500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954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390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7E0-F363-49F6-A9BC-FC344237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B7B0-E929-4BE8-8F2F-D11DD6C6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83E56-3776-4A71-A7D7-2E4C7011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765C-149A-4FA4-A065-F896A434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C1F0-33D9-47B9-B8C1-0D0D9EC0F691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388-CDB3-4829-8735-779CA743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DED8-D66C-44C5-9B7E-C6688E30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059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1FB3-6E1C-4144-A962-5E4269F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A83D-9778-454D-B7ED-0A626446D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E2FE-6B0A-4C9E-A386-A4299B36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354C-6A27-467C-9823-D3A8E12E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F2A2-58A2-4D1D-B165-BCAD5D968BFF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17630-AAE7-469E-9BBB-6180720E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5FC-10FE-4415-B1DB-F1225A81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2262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C13B-08A9-41D1-A7BC-C947CAE5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E84B4-2D8C-40E3-8DF2-C8E39FE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63AE5-0433-44DF-BC8A-5C83AE1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A8A7-07A0-467C-8D02-CC19849EFB72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4322-A3E1-4CAA-A742-AB2653B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50B7-59DD-4ED6-AE9B-C8C470B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18213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607AD-ACE1-403C-B0B0-90C3EAB50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70F49-154A-41DF-9867-A60BC41F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4DD8-C650-48D1-9D8C-626727F8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AF99-96FA-479B-8924-83E53673C837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28D0-421B-467B-9B16-DFF9CBAE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6AC5-B895-4DF2-AD83-D489BBE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2655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55402" y="1783041"/>
            <a:ext cx="4779646" cy="38834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09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E1018-DBBB-1540-B459-2C30FD22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585B4-05B9-4243-9CC9-0C6F4A110ABD}" type="datetime1">
              <a:rPr lang="en-GB" smtClean="0"/>
              <a:t>03/10/2022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BC77D-EC62-CC4F-B6B5-7018C1A5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https://srb.europa.eu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D2A1F-057B-FD48-8EBD-840084F7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369A-0001-614B-A688-40736B4F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61FF69-E375-4F6E-A353-1984FA9FDE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540003"/>
            <a:ext cx="11112500" cy="456380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00AC7CD-5B4D-426C-8807-E0135C77B552}"/>
              </a:ext>
            </a:extLst>
          </p:cNvPr>
          <p:cNvSpPr/>
          <p:nvPr userDrawn="1"/>
        </p:nvSpPr>
        <p:spPr>
          <a:xfrm>
            <a:off x="5653125" y="1730286"/>
            <a:ext cx="5999480" cy="3744595"/>
          </a:xfrm>
          <a:custGeom>
            <a:avLst/>
            <a:gdLst/>
            <a:ahLst/>
            <a:cxnLst/>
            <a:rect l="l" t="t" r="r" b="b"/>
            <a:pathLst>
              <a:path w="5999480" h="3744595">
                <a:moveTo>
                  <a:pt x="5998997" y="0"/>
                </a:moveTo>
                <a:lnTo>
                  <a:pt x="0" y="0"/>
                </a:lnTo>
                <a:lnTo>
                  <a:pt x="0" y="3743998"/>
                </a:lnTo>
                <a:lnTo>
                  <a:pt x="5998997" y="3743998"/>
                </a:lnTo>
                <a:lnTo>
                  <a:pt x="5998997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60" y="2823120"/>
            <a:ext cx="4966920" cy="1442880"/>
          </a:xfrm>
        </p:spPr>
        <p:txBody>
          <a:bodyPr anchor="t" anchorCtr="0">
            <a:normAutofit/>
          </a:bodyPr>
          <a:lstStyle>
            <a:lvl1pPr algn="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960" y="4626000"/>
            <a:ext cx="4966920" cy="25851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6960" y="4950000"/>
            <a:ext cx="4966920" cy="365125"/>
          </a:xfrm>
        </p:spPr>
        <p:txBody>
          <a:bodyPr lIns="0" tIns="0" rIns="0" bIns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CE04DAC7-E17E-45D6-9972-9F5D354D90F2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/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E9B79D-C93A-4598-9976-ED579CDC1BBE}"/>
              </a:ext>
            </a:extLst>
          </p:cNvPr>
          <p:cNvSpPr/>
          <p:nvPr userDrawn="1"/>
        </p:nvSpPr>
        <p:spPr>
          <a:xfrm>
            <a:off x="10463936" y="229500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4662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5EE5BB69-28A9-45E0-8977-79A0C0155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19230"/>
          <a:stretch>
            <a:fillRect/>
          </a:stretch>
        </p:blipFill>
        <p:spPr>
          <a:xfrm>
            <a:off x="539750" y="540002"/>
            <a:ext cx="11112500" cy="4563809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600AC7CD-5B4D-426C-8807-E0135C77B552}"/>
              </a:ext>
            </a:extLst>
          </p:cNvPr>
          <p:cNvSpPr/>
          <p:nvPr userDrawn="1"/>
        </p:nvSpPr>
        <p:spPr>
          <a:xfrm>
            <a:off x="5653125" y="1730286"/>
            <a:ext cx="5999480" cy="3744595"/>
          </a:xfrm>
          <a:custGeom>
            <a:avLst/>
            <a:gdLst/>
            <a:ahLst/>
            <a:cxnLst/>
            <a:rect l="l" t="t" r="r" b="b"/>
            <a:pathLst>
              <a:path w="5999480" h="3744595">
                <a:moveTo>
                  <a:pt x="5998997" y="0"/>
                </a:moveTo>
                <a:lnTo>
                  <a:pt x="0" y="0"/>
                </a:lnTo>
                <a:lnTo>
                  <a:pt x="0" y="3743998"/>
                </a:lnTo>
                <a:lnTo>
                  <a:pt x="5998997" y="3743998"/>
                </a:lnTo>
                <a:lnTo>
                  <a:pt x="5998997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960" y="2823120"/>
            <a:ext cx="4966920" cy="1442880"/>
          </a:xfrm>
        </p:spPr>
        <p:txBody>
          <a:bodyPr anchor="t" anchorCtr="0">
            <a:normAutofit/>
          </a:bodyPr>
          <a:lstStyle>
            <a:lvl1pPr algn="r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 line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27D7E-BB9D-479B-AC4F-7A94DDF0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6960" y="4626000"/>
            <a:ext cx="4966920" cy="258516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68AF-1591-49C7-A184-D1AD811D2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6960" y="4950000"/>
            <a:ext cx="4966920" cy="365125"/>
          </a:xfrm>
        </p:spPr>
        <p:txBody>
          <a:bodyPr lIns="0" tIns="0" rIns="0" bIns="0" anchor="t" anchorCtr="0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4295B815-0F2A-402C-AE91-9011F834DAE8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B8E9B79D-C93A-4598-9976-ED579CDC1BBE}"/>
              </a:ext>
            </a:extLst>
          </p:cNvPr>
          <p:cNvSpPr/>
          <p:nvPr userDrawn="1"/>
        </p:nvSpPr>
        <p:spPr>
          <a:xfrm>
            <a:off x="10463936" y="229500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5"/>
              </a:solidFill>
            </a:endParaRPr>
          </a:p>
        </p:txBody>
      </p:sp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384646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5EE5BB69-28A9-45E0-8977-79A0C0155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19230"/>
          <a:stretch>
            <a:fillRect/>
          </a:stretch>
        </p:blipFill>
        <p:spPr>
          <a:xfrm>
            <a:off x="539750" y="540002"/>
            <a:ext cx="11112500" cy="456380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2B80D225-7F29-44A9-A691-30A1449ABA96}"/>
              </a:ext>
            </a:extLst>
          </p:cNvPr>
          <p:cNvSpPr/>
          <p:nvPr userDrawn="1"/>
        </p:nvSpPr>
        <p:spPr>
          <a:xfrm>
            <a:off x="7500061" y="2013724"/>
            <a:ext cx="4152265" cy="3575685"/>
          </a:xfrm>
          <a:custGeom>
            <a:avLst/>
            <a:gdLst/>
            <a:ahLst/>
            <a:cxnLst/>
            <a:rect l="l" t="t" r="r" b="b"/>
            <a:pathLst>
              <a:path w="4152265" h="3575685">
                <a:moveTo>
                  <a:pt x="4152061" y="0"/>
                </a:moveTo>
                <a:lnTo>
                  <a:pt x="0" y="0"/>
                </a:lnTo>
                <a:lnTo>
                  <a:pt x="0" y="3575278"/>
                </a:lnTo>
                <a:lnTo>
                  <a:pt x="4152061" y="3575278"/>
                </a:lnTo>
                <a:lnTo>
                  <a:pt x="415206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4240" y="3453120"/>
            <a:ext cx="3006000" cy="1442880"/>
          </a:xfr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GB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CD7DCB6-A964-4CF8-9128-FFF8DE7A37F7}"/>
              </a:ext>
            </a:extLst>
          </p:cNvPr>
          <p:cNvSpPr/>
          <p:nvPr userDrawn="1"/>
        </p:nvSpPr>
        <p:spPr>
          <a:xfrm>
            <a:off x="8364054" y="2925000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02220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5EE5BB69-28A9-45E0-8977-79A0C0155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19230"/>
          <a:stretch>
            <a:fillRect/>
          </a:stretch>
        </p:blipFill>
        <p:spPr>
          <a:xfrm>
            <a:off x="539750" y="540002"/>
            <a:ext cx="11112500" cy="4563809"/>
          </a:xfrm>
          <a:prstGeom prst="rect">
            <a:avLst/>
          </a:prstGeom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2B80D225-7F29-44A9-A691-30A1449ABA96}"/>
              </a:ext>
            </a:extLst>
          </p:cNvPr>
          <p:cNvSpPr/>
          <p:nvPr userDrawn="1"/>
        </p:nvSpPr>
        <p:spPr>
          <a:xfrm>
            <a:off x="7500061" y="2013724"/>
            <a:ext cx="4152265" cy="3575685"/>
          </a:xfrm>
          <a:custGeom>
            <a:avLst/>
            <a:gdLst/>
            <a:ahLst/>
            <a:cxnLst/>
            <a:rect l="l" t="t" r="r" b="b"/>
            <a:pathLst>
              <a:path w="4152265" h="3575685">
                <a:moveTo>
                  <a:pt x="4152061" y="0"/>
                </a:moveTo>
                <a:lnTo>
                  <a:pt x="0" y="0"/>
                </a:lnTo>
                <a:lnTo>
                  <a:pt x="0" y="3575278"/>
                </a:lnTo>
                <a:lnTo>
                  <a:pt x="4152061" y="3575278"/>
                </a:lnTo>
                <a:lnTo>
                  <a:pt x="415206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CC2C86-234E-4F4B-A41F-0D0DD6DF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4240" y="3453120"/>
            <a:ext cx="3006000" cy="1442880"/>
          </a:xfrm>
        </p:spPr>
        <p:txBody>
          <a:bodyPr anchor="t" anchorCtr="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YOU!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11B46-C52D-43BA-A7AE-E92E73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52000" y="6328800"/>
            <a:ext cx="2349720" cy="151200"/>
          </a:xfrm>
        </p:spPr>
        <p:txBody>
          <a:bodyPr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https://srb.europa.eu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43DF57-DAAE-4325-98AE-524C3137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1000"/>
            <a:ext cx="2025000" cy="878569"/>
          </a:xfrm>
          <a:prstGeom prst="rect">
            <a:avLst/>
          </a:prstGeom>
        </p:spPr>
      </p:pic>
      <p:sp>
        <p:nvSpPr>
          <p:cNvPr id="12" name="bg object 32">
            <a:extLst>
              <a:ext uri="{FF2B5EF4-FFF2-40B4-BE49-F238E27FC236}">
                <a16:creationId xmlns:a16="http://schemas.microsoft.com/office/drawing/2014/main" id="{A4498ED2-FAB7-4FA6-806E-69CA4CF79B78}"/>
              </a:ext>
            </a:extLst>
          </p:cNvPr>
          <p:cNvSpPr/>
          <p:nvPr userDrawn="1"/>
        </p:nvSpPr>
        <p:spPr>
          <a:xfrm>
            <a:off x="10113111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bg object 33">
            <a:extLst>
              <a:ext uri="{FF2B5EF4-FFF2-40B4-BE49-F238E27FC236}">
                <a16:creationId xmlns:a16="http://schemas.microsoft.com/office/drawing/2014/main" id="{E3898F68-8904-4732-993F-E7CBA8D880DB}"/>
              </a:ext>
            </a:extLst>
          </p:cNvPr>
          <p:cNvSpPr/>
          <p:nvPr userDrawn="1"/>
        </p:nvSpPr>
        <p:spPr>
          <a:xfrm>
            <a:off x="10882617" y="6741452"/>
            <a:ext cx="769620" cy="116839"/>
          </a:xfrm>
          <a:custGeom>
            <a:avLst/>
            <a:gdLst/>
            <a:ahLst/>
            <a:cxnLst/>
            <a:rect l="l" t="t" r="r" b="b"/>
            <a:pathLst>
              <a:path w="769620" h="116840">
                <a:moveTo>
                  <a:pt x="769505" y="0"/>
                </a:moveTo>
                <a:lnTo>
                  <a:pt x="0" y="0"/>
                </a:lnTo>
                <a:lnTo>
                  <a:pt x="0" y="116547"/>
                </a:lnTo>
                <a:lnTo>
                  <a:pt x="769505" y="116547"/>
                </a:lnTo>
                <a:lnTo>
                  <a:pt x="769505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CD7DCB6-A964-4CF8-9128-FFF8DE7A37F7}"/>
              </a:ext>
            </a:extLst>
          </p:cNvPr>
          <p:cNvSpPr/>
          <p:nvPr userDrawn="1"/>
        </p:nvSpPr>
        <p:spPr>
          <a:xfrm>
            <a:off x="8364054" y="2925000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2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701"/>
              </a:spcAft>
              <a:defRPr/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3E83-4A55-4C2D-9705-F1DE5CE73FB5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65292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2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12FF-8FA2-42FC-8533-25B01DA00313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1328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43200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CBCDB-D70D-489A-8422-99BFB5B11471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240" y="1825625"/>
            <a:ext cx="593964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96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781272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42BC-CB61-4F64-B13F-5AF137B7335C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80450" y="1825625"/>
            <a:ext cx="297167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26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landscap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88FC-52EF-4DDC-AE91-08932031C2F2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12520" y="1825625"/>
            <a:ext cx="5439600" cy="40259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1850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162F-466D-4C8E-9B48-7B0E1D7D6C92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32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(1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4392720" cy="4025880"/>
          </a:xfrm>
        </p:spPr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A4A9-DB11-46A8-A98F-636E6E690402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680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0" y="1806120"/>
            <a:ext cx="6888600" cy="4025880"/>
          </a:xfrm>
        </p:spPr>
        <p:txBody>
          <a:bodyPr/>
          <a:lstStyle>
            <a:lvl1pPr marL="173038" indent="-173038">
              <a:defRPr sz="1800"/>
            </a:lvl1pPr>
            <a:lvl2pPr marL="173038" indent="-173038">
              <a:buClr>
                <a:schemeClr val="accent1"/>
              </a:buClr>
              <a:defRPr sz="1800"/>
            </a:lvl2pPr>
            <a:lvl3pPr marL="358775" indent="-184150">
              <a:buClr>
                <a:schemeClr val="accent2"/>
              </a:buClr>
              <a:tabLst/>
              <a:defRPr sz="1600"/>
            </a:lvl3pPr>
            <a:lvl4pPr marL="531813" indent="-174625">
              <a:buClr>
                <a:schemeClr val="accent2"/>
              </a:buClr>
              <a:tabLst/>
              <a:defRPr sz="1400"/>
            </a:lvl4pPr>
            <a:lvl5pPr marL="717550" indent="-184150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D1EC-438B-4578-ABE4-15E597DE4A50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460461-B10D-4BF5-BF1B-7A504661A6B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61320" y="1806120"/>
            <a:ext cx="379080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02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1559-8FD2-4B6C-BC60-467006F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54C6E-E681-431F-AD9F-771E743EE64E}" type="datetime1">
              <a:rPr lang="en-GB" smtClean="0"/>
              <a:t>03/10/2022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EC7AB-A539-425A-97FE-BBB4233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59898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E562-0FD7-4EB9-82AE-0B4739D0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71559-8FD2-4B6C-BC60-467006F8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42920-C247-4049-8C66-6DD5A1835778}" type="datetime1">
              <a:rPr lang="en-GB" smtClean="0"/>
              <a:t>03/10/2022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8EC7AB-A539-425A-97FE-BBB4233C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2B746-96C4-4C6C-B228-39F6697B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8BA6043E-515B-43A8-9DB2-8B86F52F52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4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9">
            <a:extLst>
              <a:ext uri="{FF2B5EF4-FFF2-40B4-BE49-F238E27FC236}">
                <a16:creationId xmlns:a16="http://schemas.microsoft.com/office/drawing/2014/main" id="{40A9F135-1073-4266-8B88-566BCAE2B09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0458" y="2179040"/>
            <a:ext cx="1607858" cy="1916963"/>
          </a:xfrm>
          <a:prstGeom prst="rect">
            <a:avLst/>
          </a:prstGeom>
        </p:spPr>
      </p:pic>
      <p:pic>
        <p:nvPicPr>
          <p:cNvPr id="13" name="object 23">
            <a:extLst>
              <a:ext uri="{FF2B5EF4-FFF2-40B4-BE49-F238E27FC236}">
                <a16:creationId xmlns:a16="http://schemas.microsoft.com/office/drawing/2014/main" id="{C213BFB8-44B6-472E-9C2F-937EC1C57F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628" y="2179040"/>
            <a:ext cx="1607858" cy="1916963"/>
          </a:xfrm>
          <a:prstGeom prst="rect">
            <a:avLst/>
          </a:prstGeom>
        </p:spPr>
      </p:pic>
      <p:pic>
        <p:nvPicPr>
          <p:cNvPr id="17" name="object 32">
            <a:extLst>
              <a:ext uri="{FF2B5EF4-FFF2-40B4-BE49-F238E27FC236}">
                <a16:creationId xmlns:a16="http://schemas.microsoft.com/office/drawing/2014/main" id="{7920C06A-5959-4F55-9238-C5ED9CBA3B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5722" y="2179040"/>
            <a:ext cx="1607858" cy="1916963"/>
          </a:xfrm>
          <a:prstGeom prst="rect">
            <a:avLst/>
          </a:prstGeom>
        </p:spPr>
      </p:pic>
      <p:pic>
        <p:nvPicPr>
          <p:cNvPr id="21" name="object 36">
            <a:extLst>
              <a:ext uri="{FF2B5EF4-FFF2-40B4-BE49-F238E27FC236}">
                <a16:creationId xmlns:a16="http://schemas.microsoft.com/office/drawing/2014/main" id="{2AAAA9DE-083F-4839-A21B-340FF1D4522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50804" y="2179040"/>
            <a:ext cx="1607870" cy="1916963"/>
          </a:xfrm>
          <a:prstGeom prst="rect">
            <a:avLst/>
          </a:prstGeom>
        </p:spPr>
      </p:pic>
      <p:pic>
        <p:nvPicPr>
          <p:cNvPr id="25" name="object 40">
            <a:extLst>
              <a:ext uri="{FF2B5EF4-FFF2-40B4-BE49-F238E27FC236}">
                <a16:creationId xmlns:a16="http://schemas.microsoft.com/office/drawing/2014/main" id="{A8E7EC03-FAD6-40E2-9A53-EDDDF9FA584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45898" y="2179040"/>
            <a:ext cx="1607858" cy="1916963"/>
          </a:xfrm>
          <a:prstGeom prst="rect">
            <a:avLst/>
          </a:prstGeom>
        </p:spPr>
      </p:pic>
      <p:pic>
        <p:nvPicPr>
          <p:cNvPr id="29" name="object 44">
            <a:extLst>
              <a:ext uri="{FF2B5EF4-FFF2-40B4-BE49-F238E27FC236}">
                <a16:creationId xmlns:a16="http://schemas.microsoft.com/office/drawing/2014/main" id="{E2E2E238-393F-4FC0-BBB7-D5A0F6BB3EC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5006" y="2179040"/>
            <a:ext cx="1607870" cy="191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52738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57" y="444145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8F0-3E3B-4FEF-9AA2-6CCA520F499D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57DD181-ADD8-496B-9089-4CE0C5B5F7DE}"/>
              </a:ext>
            </a:extLst>
          </p:cNvPr>
          <p:cNvSpPr/>
          <p:nvPr userDrawn="1"/>
        </p:nvSpPr>
        <p:spPr>
          <a:xfrm>
            <a:off x="539457" y="106738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813736D0-92CF-470D-976A-0FB45DDBB7F8}"/>
              </a:ext>
            </a:extLst>
          </p:cNvPr>
          <p:cNvSpPr/>
          <p:nvPr/>
        </p:nvSpPr>
        <p:spPr>
          <a:xfrm>
            <a:off x="8256387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96FF9797-4C57-48F5-8D1B-4FF1C7FE83D9}"/>
              </a:ext>
            </a:extLst>
          </p:cNvPr>
          <p:cNvSpPr/>
          <p:nvPr/>
        </p:nvSpPr>
        <p:spPr>
          <a:xfrm>
            <a:off x="726163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4">
            <a:extLst>
              <a:ext uri="{FF2B5EF4-FFF2-40B4-BE49-F238E27FC236}">
                <a16:creationId xmlns:a16="http://schemas.microsoft.com/office/drawing/2014/main" id="{4C22F19C-92F7-45F4-8168-082AB4A70A17}"/>
              </a:ext>
            </a:extLst>
          </p:cNvPr>
          <p:cNvSpPr/>
          <p:nvPr/>
        </p:nvSpPr>
        <p:spPr>
          <a:xfrm>
            <a:off x="2528173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8">
            <a:extLst>
              <a:ext uri="{FF2B5EF4-FFF2-40B4-BE49-F238E27FC236}">
                <a16:creationId xmlns:a16="http://schemas.microsoft.com/office/drawing/2014/main" id="{477A699D-FA78-4904-B4DA-CB6C4A1A4886}"/>
              </a:ext>
            </a:extLst>
          </p:cNvPr>
          <p:cNvSpPr/>
          <p:nvPr/>
        </p:nvSpPr>
        <p:spPr>
          <a:xfrm>
            <a:off x="4422994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2">
            <a:extLst>
              <a:ext uri="{FF2B5EF4-FFF2-40B4-BE49-F238E27FC236}">
                <a16:creationId xmlns:a16="http://schemas.microsoft.com/office/drawing/2014/main" id="{C6B35774-1A41-4310-86A3-5D503F64B760}"/>
              </a:ext>
            </a:extLst>
          </p:cNvPr>
          <p:cNvSpPr/>
          <p:nvPr/>
        </p:nvSpPr>
        <p:spPr>
          <a:xfrm>
            <a:off x="6339691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6FEEA6A1-C39F-48E8-8C27-B99BBC2445ED}"/>
              </a:ext>
            </a:extLst>
          </p:cNvPr>
          <p:cNvSpPr/>
          <p:nvPr/>
        </p:nvSpPr>
        <p:spPr>
          <a:xfrm>
            <a:off x="10173085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22F7EC3B-FF14-47B1-9A5B-55FC126AEF44}"/>
              </a:ext>
            </a:extLst>
          </p:cNvPr>
          <p:cNvSpPr/>
          <p:nvPr/>
        </p:nvSpPr>
        <p:spPr>
          <a:xfrm>
            <a:off x="8140445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13D4683E-5052-4086-9EDA-5668CD09325E}"/>
              </a:ext>
            </a:extLst>
          </p:cNvPr>
          <p:cNvSpPr/>
          <p:nvPr/>
        </p:nvSpPr>
        <p:spPr>
          <a:xfrm>
            <a:off x="560628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5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F04193C5-CDEC-46BD-B3FC-A3A3EE2A9DF8}"/>
              </a:ext>
            </a:extLst>
          </p:cNvPr>
          <p:cNvSpPr/>
          <p:nvPr/>
        </p:nvSpPr>
        <p:spPr>
          <a:xfrm>
            <a:off x="2455722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7">
            <a:extLst>
              <a:ext uri="{FF2B5EF4-FFF2-40B4-BE49-F238E27FC236}">
                <a16:creationId xmlns:a16="http://schemas.microsoft.com/office/drawing/2014/main" id="{55113D98-DA7A-4850-8C70-B6C3D3018509}"/>
              </a:ext>
            </a:extLst>
          </p:cNvPr>
          <p:cNvSpPr/>
          <p:nvPr/>
        </p:nvSpPr>
        <p:spPr>
          <a:xfrm>
            <a:off x="4350804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6AC2B583-C3FB-457B-A4E4-9A1B7D0E1BF8}"/>
              </a:ext>
            </a:extLst>
          </p:cNvPr>
          <p:cNvSpPr/>
          <p:nvPr/>
        </p:nvSpPr>
        <p:spPr>
          <a:xfrm>
            <a:off x="6245898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5">
            <a:extLst>
              <a:ext uri="{FF2B5EF4-FFF2-40B4-BE49-F238E27FC236}">
                <a16:creationId xmlns:a16="http://schemas.microsoft.com/office/drawing/2014/main" id="{C09777DB-EA5A-4ADF-80D6-20B52389BC99}"/>
              </a:ext>
            </a:extLst>
          </p:cNvPr>
          <p:cNvSpPr/>
          <p:nvPr/>
        </p:nvSpPr>
        <p:spPr>
          <a:xfrm>
            <a:off x="10035006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23064CB-A2B9-4122-95C8-6E9FD0C78C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4335" y="444145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4544D88-7FAA-41D9-A758-910EADED17C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9213" y="444137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7B5CC08-1755-4D4D-B7CD-C3ACC942A7F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24091" y="4430896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C337EAD-6742-4276-BD42-AB19F50129F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69" y="4430895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7FE6793-D357-4A51-99A3-804B671817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13847" y="4430895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7301889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3F9C-DE15-4845-84F8-E54C9A230B35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0D29EC-9514-4A66-B584-EED3C70B26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640" y="1806120"/>
            <a:ext cx="824400" cy="720000"/>
          </a:xfrm>
          <a:solidFill>
            <a:schemeClr val="accent1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B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E1D47A-4F57-4A1A-ADFA-0F7F103234B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364039" y="1806120"/>
            <a:ext cx="10288081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1F49CC-52D8-4874-B790-8CE666801D6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39640" y="2648991"/>
            <a:ext cx="824400" cy="720000"/>
          </a:xfrm>
          <a:solidFill>
            <a:schemeClr val="tx2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  <a:endParaRPr lang="en-BE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D0BEA-8F81-4014-B3BE-367DFAD6D9E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364040" y="2648991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2437B3-492B-424F-A699-6058B4D3F98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39640" y="3491862"/>
            <a:ext cx="824400" cy="720000"/>
          </a:xfrm>
          <a:solidFill>
            <a:schemeClr val="accent2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  <a:endParaRPr lang="en-B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5C32-5B86-4439-AEAA-1875023E9A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4040" y="3491862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1DA4DC-6AAB-40E8-8CD0-38BDC5FD13C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39640" y="4334733"/>
            <a:ext cx="824400" cy="720000"/>
          </a:xfrm>
          <a:solidFill>
            <a:schemeClr val="accent1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E19364-8183-49A8-B22C-EBBA2B109B1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4040" y="4334733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997DD60-5EFF-4DB9-8986-3CD41F38CE3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39640" y="5177605"/>
            <a:ext cx="824400" cy="720000"/>
          </a:xfrm>
          <a:solidFill>
            <a:schemeClr val="accent5"/>
          </a:solidFill>
          <a:ln w="12700">
            <a:solidFill>
              <a:srgbClr val="C0C0C0"/>
            </a:solidFill>
          </a:ln>
        </p:spPr>
        <p:txBody>
          <a:bodyPr lIns="72000" tIns="72000" rIns="72000" bIns="72000" anchor="t" anchorCtr="0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  <a:endParaRPr lang="en-BE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C8C18F-30E4-4A0D-8AB4-169312EAE1F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4040" y="5177605"/>
            <a:ext cx="10287600" cy="720000"/>
          </a:xfrm>
          <a:solidFill>
            <a:schemeClr val="bg1"/>
          </a:solidFill>
          <a:ln w="12700">
            <a:solidFill>
              <a:srgbClr val="C0C0C0"/>
            </a:solidFill>
          </a:ln>
        </p:spPr>
        <p:txBody>
          <a:bodyPr lIns="108000" tIns="108000" rIns="108000" bIns="108000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  <a:endParaRPr lang="en-BE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86DD18B-AAD1-45AC-9AA8-8E2E8E856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9824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2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7648-04C1-46BE-9490-C2419211242D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CB7A54A-C018-4002-BE99-92256D72D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270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43200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FB9A-A903-4A2B-AAC6-D3A0320E8D5F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3CB7A54A-C018-4002-BE99-92256D72D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240" y="1825625"/>
            <a:ext cx="593964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21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landscap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3088-F98E-4C78-AA8C-30BC5F9B2CF2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7A60E50D-1720-4524-8049-B60E53D4C7C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12520" y="1825625"/>
            <a:ext cx="5439600" cy="40259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2454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3A14-FE2A-4B6D-891E-4622FFCDE008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1E0C0F5-E1E3-4A80-B45C-AE1C534D390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2391" y="1825625"/>
            <a:ext cx="543986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151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+Two Content-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4664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E864-2C93-4C9C-B0DC-2F8C7306E817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B0204F-D09F-4D5B-A759-4DB7F3BAF5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78AC9229-B5E6-44F3-8AFE-B41859AB914C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6211888" y="1825625"/>
            <a:ext cx="5440232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88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78078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EA9C-2DC5-4650-9A88-7CD7E6C12AAE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1E0C0F5-E1E3-4A80-B45C-AE1C534D390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2391" y="1825625"/>
            <a:ext cx="5439860" cy="402588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44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7754A-91C3-480E-BA46-E010FB8BAA0D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FB8756-DBB6-4874-B592-47A370DB13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36512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4FB4B1-1050-4500-A923-2DD1D216837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39750" y="1806575"/>
            <a:ext cx="11112370" cy="40116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741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0034-C1DC-4AFB-9526-52D94B8B6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4D596-1802-4F28-BB33-2E46530A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2C2CA-1E53-4377-B853-27A5955B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5F97-0F6A-4D9E-BCE5-21416B086FAF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8079-7621-4D26-8F6F-12B1388F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3E7CE-4565-498B-A26F-70525B28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95246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F9DE-1965-4AD1-B710-A576D1E848F2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193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Board with Picture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C73E141-3E95-4EDB-8748-D57EAC181E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0387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52738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57" y="444145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28F0-3E3B-4FEF-9AA2-6CCA520F499D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D57DD181-ADD8-496B-9089-4CE0C5B5F7DE}"/>
              </a:ext>
            </a:extLst>
          </p:cNvPr>
          <p:cNvSpPr/>
          <p:nvPr userDrawn="1"/>
        </p:nvSpPr>
        <p:spPr>
          <a:xfrm>
            <a:off x="539457" y="1067384"/>
            <a:ext cx="780415" cy="79375"/>
          </a:xfrm>
          <a:custGeom>
            <a:avLst/>
            <a:gdLst/>
            <a:ahLst/>
            <a:cxnLst/>
            <a:rect l="l" t="t" r="r" b="b"/>
            <a:pathLst>
              <a:path w="780415" h="79375">
                <a:moveTo>
                  <a:pt x="780122" y="0"/>
                </a:moveTo>
                <a:lnTo>
                  <a:pt x="0" y="0"/>
                </a:lnTo>
                <a:lnTo>
                  <a:pt x="0" y="79248"/>
                </a:lnTo>
                <a:lnTo>
                  <a:pt x="780122" y="79248"/>
                </a:lnTo>
                <a:lnTo>
                  <a:pt x="780122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813736D0-92CF-470D-976A-0FB45DDBB7F8}"/>
              </a:ext>
            </a:extLst>
          </p:cNvPr>
          <p:cNvSpPr/>
          <p:nvPr/>
        </p:nvSpPr>
        <p:spPr>
          <a:xfrm>
            <a:off x="8256387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5">
            <a:extLst>
              <a:ext uri="{FF2B5EF4-FFF2-40B4-BE49-F238E27FC236}">
                <a16:creationId xmlns:a16="http://schemas.microsoft.com/office/drawing/2014/main" id="{96FF9797-4C57-48F5-8D1B-4FF1C7FE83D9}"/>
              </a:ext>
            </a:extLst>
          </p:cNvPr>
          <p:cNvSpPr/>
          <p:nvPr/>
        </p:nvSpPr>
        <p:spPr>
          <a:xfrm>
            <a:off x="726163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4">
            <a:extLst>
              <a:ext uri="{FF2B5EF4-FFF2-40B4-BE49-F238E27FC236}">
                <a16:creationId xmlns:a16="http://schemas.microsoft.com/office/drawing/2014/main" id="{4C22F19C-92F7-45F4-8168-082AB4A70A17}"/>
              </a:ext>
            </a:extLst>
          </p:cNvPr>
          <p:cNvSpPr/>
          <p:nvPr/>
        </p:nvSpPr>
        <p:spPr>
          <a:xfrm>
            <a:off x="2528173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8">
            <a:extLst>
              <a:ext uri="{FF2B5EF4-FFF2-40B4-BE49-F238E27FC236}">
                <a16:creationId xmlns:a16="http://schemas.microsoft.com/office/drawing/2014/main" id="{477A699D-FA78-4904-B4DA-CB6C4A1A4886}"/>
              </a:ext>
            </a:extLst>
          </p:cNvPr>
          <p:cNvSpPr/>
          <p:nvPr/>
        </p:nvSpPr>
        <p:spPr>
          <a:xfrm>
            <a:off x="4422994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42">
            <a:extLst>
              <a:ext uri="{FF2B5EF4-FFF2-40B4-BE49-F238E27FC236}">
                <a16:creationId xmlns:a16="http://schemas.microsoft.com/office/drawing/2014/main" id="{C6B35774-1A41-4310-86A3-5D503F64B760}"/>
              </a:ext>
            </a:extLst>
          </p:cNvPr>
          <p:cNvSpPr/>
          <p:nvPr/>
        </p:nvSpPr>
        <p:spPr>
          <a:xfrm>
            <a:off x="6339691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6">
            <a:extLst>
              <a:ext uri="{FF2B5EF4-FFF2-40B4-BE49-F238E27FC236}">
                <a16:creationId xmlns:a16="http://schemas.microsoft.com/office/drawing/2014/main" id="{6FEEA6A1-C39F-48E8-8C27-B99BBC2445ED}"/>
              </a:ext>
            </a:extLst>
          </p:cNvPr>
          <p:cNvSpPr/>
          <p:nvPr/>
        </p:nvSpPr>
        <p:spPr>
          <a:xfrm>
            <a:off x="10173085" y="4116636"/>
            <a:ext cx="250825" cy="146050"/>
          </a:xfrm>
          <a:custGeom>
            <a:avLst/>
            <a:gdLst/>
            <a:ahLst/>
            <a:cxnLst/>
            <a:rect l="l" t="t" r="r" b="b"/>
            <a:pathLst>
              <a:path w="250825" h="146050">
                <a:moveTo>
                  <a:pt x="250215" y="0"/>
                </a:moveTo>
                <a:lnTo>
                  <a:pt x="0" y="0"/>
                </a:lnTo>
                <a:lnTo>
                  <a:pt x="125107" y="145503"/>
                </a:lnTo>
                <a:lnTo>
                  <a:pt x="250215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0">
            <a:extLst>
              <a:ext uri="{FF2B5EF4-FFF2-40B4-BE49-F238E27FC236}">
                <a16:creationId xmlns:a16="http://schemas.microsoft.com/office/drawing/2014/main" id="{22F7EC3B-FF14-47B1-9A5B-55FC126AEF44}"/>
              </a:ext>
            </a:extLst>
          </p:cNvPr>
          <p:cNvSpPr/>
          <p:nvPr/>
        </p:nvSpPr>
        <p:spPr>
          <a:xfrm>
            <a:off x="8140445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>
            <a:extLst>
              <a:ext uri="{FF2B5EF4-FFF2-40B4-BE49-F238E27FC236}">
                <a16:creationId xmlns:a16="http://schemas.microsoft.com/office/drawing/2014/main" id="{13D4683E-5052-4086-9EDA-5668CD09325E}"/>
              </a:ext>
            </a:extLst>
          </p:cNvPr>
          <p:cNvSpPr/>
          <p:nvPr/>
        </p:nvSpPr>
        <p:spPr>
          <a:xfrm>
            <a:off x="560628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5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3">
            <a:extLst>
              <a:ext uri="{FF2B5EF4-FFF2-40B4-BE49-F238E27FC236}">
                <a16:creationId xmlns:a16="http://schemas.microsoft.com/office/drawing/2014/main" id="{F04193C5-CDEC-46BD-B3FC-A3A3EE2A9DF8}"/>
              </a:ext>
            </a:extLst>
          </p:cNvPr>
          <p:cNvSpPr/>
          <p:nvPr/>
        </p:nvSpPr>
        <p:spPr>
          <a:xfrm>
            <a:off x="2455722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7">
            <a:extLst>
              <a:ext uri="{FF2B5EF4-FFF2-40B4-BE49-F238E27FC236}">
                <a16:creationId xmlns:a16="http://schemas.microsoft.com/office/drawing/2014/main" id="{55113D98-DA7A-4850-8C70-B6C3D3018509}"/>
              </a:ext>
            </a:extLst>
          </p:cNvPr>
          <p:cNvSpPr/>
          <p:nvPr/>
        </p:nvSpPr>
        <p:spPr>
          <a:xfrm>
            <a:off x="4350804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1">
            <a:extLst>
              <a:ext uri="{FF2B5EF4-FFF2-40B4-BE49-F238E27FC236}">
                <a16:creationId xmlns:a16="http://schemas.microsoft.com/office/drawing/2014/main" id="{6AC2B583-C3FB-457B-A4E4-9A1B7D0E1BF8}"/>
              </a:ext>
            </a:extLst>
          </p:cNvPr>
          <p:cNvSpPr/>
          <p:nvPr/>
        </p:nvSpPr>
        <p:spPr>
          <a:xfrm>
            <a:off x="6245898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5">
            <a:extLst>
              <a:ext uri="{FF2B5EF4-FFF2-40B4-BE49-F238E27FC236}">
                <a16:creationId xmlns:a16="http://schemas.microsoft.com/office/drawing/2014/main" id="{C09777DB-EA5A-4ADF-80D6-20B52389BC99}"/>
              </a:ext>
            </a:extLst>
          </p:cNvPr>
          <p:cNvSpPr/>
          <p:nvPr/>
        </p:nvSpPr>
        <p:spPr>
          <a:xfrm>
            <a:off x="10035006" y="2179053"/>
            <a:ext cx="1608455" cy="1917064"/>
          </a:xfrm>
          <a:custGeom>
            <a:avLst/>
            <a:gdLst/>
            <a:ahLst/>
            <a:cxnLst/>
            <a:rect l="l" t="t" r="r" b="b"/>
            <a:pathLst>
              <a:path w="1608454" h="1917064">
                <a:moveTo>
                  <a:pt x="0" y="1916963"/>
                </a:moveTo>
                <a:lnTo>
                  <a:pt x="1607870" y="1916963"/>
                </a:lnTo>
                <a:lnTo>
                  <a:pt x="1607870" y="0"/>
                </a:lnTo>
                <a:lnTo>
                  <a:pt x="0" y="0"/>
                </a:lnTo>
                <a:lnTo>
                  <a:pt x="0" y="1916963"/>
                </a:lnTo>
                <a:close/>
              </a:path>
            </a:pathLst>
          </a:custGeom>
          <a:ln w="3810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23064CB-A2B9-4122-95C8-6E9FD0C78C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434335" y="444145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4544D88-7FAA-41D9-A758-910EADED17C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9213" y="4441370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27B5CC08-1755-4D4D-B7CD-C3ACC942A7F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24091" y="4430896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C337EAD-6742-4276-BD42-AB19F50129F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8969" y="4430895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7FE6793-D357-4A51-99A3-804B671817F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0013847" y="4430895"/>
            <a:ext cx="1629029" cy="139054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567"/>
              </a:spcAft>
              <a:buNone/>
              <a:defRPr sz="1700" b="1">
                <a:solidFill>
                  <a:schemeClr val="tx2"/>
                </a:solidFill>
              </a:defRPr>
            </a:lvl1pPr>
            <a:lvl2pPr marL="0" indent="0">
              <a:spcAft>
                <a:spcPts val="1701"/>
              </a:spcAft>
              <a:buNone/>
              <a:defRPr sz="1200">
                <a:solidFill>
                  <a:schemeClr val="tx1"/>
                </a:solidFill>
              </a:defRPr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  <a:endParaRPr lang="en-BE" dirty="0"/>
          </a:p>
        </p:txBody>
      </p:sp>
      <p:sp>
        <p:nvSpPr>
          <p:cNvPr id="38" name="Picture Placeholder 11">
            <a:extLst>
              <a:ext uri="{FF2B5EF4-FFF2-40B4-BE49-F238E27FC236}">
                <a16:creationId xmlns:a16="http://schemas.microsoft.com/office/drawing/2014/main" id="{EC2B958F-4B01-4079-9169-D18C7E550F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53062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9" name="Picture Placeholder 11">
            <a:extLst>
              <a:ext uri="{FF2B5EF4-FFF2-40B4-BE49-F238E27FC236}">
                <a16:creationId xmlns:a16="http://schemas.microsoft.com/office/drawing/2014/main" id="{38655D1A-A6F9-49D8-AD27-745EA6F036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5737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0" name="Picture Placeholder 11">
            <a:extLst>
              <a:ext uri="{FF2B5EF4-FFF2-40B4-BE49-F238E27FC236}">
                <a16:creationId xmlns:a16="http://schemas.microsoft.com/office/drawing/2014/main" id="{E6F27382-6F04-4306-9868-5B2A751AD2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8412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1" name="Picture Placeholder 11">
            <a:extLst>
              <a:ext uri="{FF2B5EF4-FFF2-40B4-BE49-F238E27FC236}">
                <a16:creationId xmlns:a16="http://schemas.microsoft.com/office/drawing/2014/main" id="{89E80637-9A6B-4598-988B-DA0DF0E89E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31087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2" name="Picture Placeholder 11">
            <a:extLst>
              <a:ext uri="{FF2B5EF4-FFF2-40B4-BE49-F238E27FC236}">
                <a16:creationId xmlns:a16="http://schemas.microsoft.com/office/drawing/2014/main" id="{B8B0EBB2-F97D-4EFB-89BD-F9A30B76305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023761" y="2179800"/>
            <a:ext cx="1609200" cy="1918800"/>
          </a:xfrm>
          <a:ln w="38100">
            <a:solidFill>
              <a:schemeClr val="tx2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11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DD5B-394B-47A6-B4A2-9DCB8088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128B-DF51-42BC-B331-8ECF4E4E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D03B-FE8A-4D60-8CB5-178BBCB02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44A4E2-EA51-4996-BC4C-CA4D080F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F5F19-0A40-4D1F-A7CA-4226FCF45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7CE6D-36A4-4AD6-83BE-C2948196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57F-99ED-407F-BED3-5C37FA0001AF}" type="datetime1">
              <a:rPr lang="en-GB" smtClean="0"/>
              <a:t>03/10/2022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E726E2-CA26-4A93-AD79-8C64535E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2A357B-132D-407C-9ACC-D3A0E6D0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16320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04930-6041-4655-9559-B3C59338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6ABF-C82B-464F-92C1-44BE5E7A0910}" type="datetime1">
              <a:rPr lang="en-GB" smtClean="0"/>
              <a:t>03/10/2022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CD331-03BF-44D2-8DF9-ADB55994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FBAA1-6D77-4D3B-8B54-55693D49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6968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001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147E0-F363-49F6-A9BC-FC344237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B7B0-E929-4BE8-8F2F-D11DD6C66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83E56-3776-4A71-A7D7-2E4C70118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8765C-149A-4FA4-A065-F896A434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90E5-5E65-4BB9-9109-A8D5565C06A9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98388-CDB3-4829-8735-779CA743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8DED8-D66C-44C5-9B7E-C6688E30C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443439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1FB3-6E1C-4144-A962-5E4269F1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8A83D-9778-454D-B7ED-0A626446D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5E2FE-6B0A-4C9E-A386-A4299B36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8354C-6A27-467C-9823-D3A8E12E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A532-5577-4EA6-891C-BD8012299EF1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17630-AAE7-469E-9BBB-6180720E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5FC-10FE-4415-B1DB-F1225A810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347855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C13B-08A9-41D1-A7BC-C947CAE5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E84B4-2D8C-40E3-8DF2-C8E39FE1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63AE5-0433-44DF-BC8A-5C83AE1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DC811-F447-4C5B-AF7A-B2641804DE50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4322-A3E1-4CAA-A742-AB2653BE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50B7-59DD-4ED6-AE9B-C8C470B3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389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607AD-ACE1-403C-B0B0-90C3EAB50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70F49-154A-41DF-9867-A60BC41FD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4DD8-C650-48D1-9D8C-626727F8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5308-8E4B-4173-95F1-0B23AC0CB176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C28D0-421B-467B-9B16-DFF9CBAE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6AC5-B895-4DF2-AD83-D489BBE1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603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997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05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462548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55402" y="1783041"/>
            <a:ext cx="4779646" cy="38834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8BA4-F908-4A4E-87C7-C415F4FA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0B10-B25E-40A5-B07C-DFF8951FB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701"/>
              </a:spcAft>
              <a:defRPr/>
            </a:lvl1pPr>
            <a:lvl2pPr>
              <a:spcAft>
                <a:spcPts val="1701"/>
              </a:spcAft>
              <a:defRPr/>
            </a:lvl2pPr>
            <a:lvl3pPr>
              <a:spcAft>
                <a:spcPts val="1701"/>
              </a:spcAft>
              <a:defRPr/>
            </a:lvl3pPr>
            <a:lvl4pPr>
              <a:spcAft>
                <a:spcPts val="1701"/>
              </a:spcAft>
              <a:defRPr/>
            </a:lvl4pPr>
            <a:lvl5pPr>
              <a:spcAft>
                <a:spcPts val="1701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F19EF-7AEB-4754-A5AC-5DE17F6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E77C-7DE0-4233-8B85-2155A0DCE02F}" type="datetime1">
              <a:rPr lang="en-GB" smtClean="0"/>
              <a:t>03/10/2022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1E195-A3D2-4563-8F7C-5574A01F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0E8A0-37C7-4B17-B316-3385ECC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01621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E1018-DBBB-1540-B459-2C30FD22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089F-8C7E-486E-B00E-468AF680C6C2}" type="datetime1">
              <a:rPr lang="en-GB" smtClean="0"/>
              <a:t>03/10/2022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BC77D-EC62-CC4F-B6B5-7018C1A5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https://srb.europa.eu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D2A1F-057B-FD48-8EBD-840084F70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369A-0001-614B-A688-40736B4FC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579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57229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32997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591944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67711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543479" y="195322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657229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132997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591944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067711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543479" y="3429000"/>
            <a:ext cx="1223963" cy="1223963"/>
          </a:xfrm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A15F0D7-3D1E-604A-8F96-2F394D01FFB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72838" y="6248400"/>
            <a:ext cx="447675" cy="2413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>
              <a:defRPr/>
            </a:pPr>
            <a:fld id="{B9AF0925-8106-4940-8E5F-C5341D3D11C7}" type="slidenum">
              <a:rPr lang="x-none" altLang="x-none" smtClean="0"/>
              <a:pPr>
                <a:defRPr/>
              </a:pPr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01181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049000" y="6253637"/>
            <a:ext cx="339725" cy="33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838200" y="331902"/>
            <a:ext cx="10515600" cy="581549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00000"/>
              </a:lnSpc>
              <a:defRPr sz="3700" b="0" cap="none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078367" y="6333012"/>
            <a:ext cx="26987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BD8018E6-5008-4D09-8834-2943DEA75A3D}" type="slidenum">
              <a:rPr lang="en-US" sz="1100" b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927756"/>
            <a:ext cx="10515600" cy="22225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ctr">
              <a:lnSpc>
                <a:spcPct val="100000"/>
              </a:lnSpc>
              <a:buFontTx/>
              <a:buNone/>
              <a:defRPr sz="140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13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1952743" y="6423499"/>
            <a:ext cx="886968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839784" y="6326275"/>
            <a:ext cx="118586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100" b="0" cap="none" spc="0" baseline="0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Business </a:t>
            </a:r>
            <a:r>
              <a:rPr lang="en-US" sz="1100" b="0" cap="none" spc="0" baseline="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108680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D27DA-C3F5-4B38-AF6B-06250075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240" y="1825625"/>
            <a:ext cx="54126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BDCCD-6723-47F0-BFED-0AC317700B06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6294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wo Content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CF265-ABB2-4F44-9941-5DAF7B27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CA1C1-3680-403C-8BE5-65F9A0480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640" y="1825625"/>
            <a:ext cx="4320000" cy="4025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32A35-750B-4996-B937-575E609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1E04-0354-47B7-B48F-4322A9651230}" type="datetime1">
              <a:rPr lang="en-GB" smtClean="0"/>
              <a:t>03/10/2022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89D3-6959-4737-9407-7F55F836D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B2F81-A855-4AFC-B85F-DCA364C8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EDA44E-8FF3-4189-A4DE-EFD7A9F0A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240" y="1825625"/>
            <a:ext cx="5939640" cy="40259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0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wmf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D18F1-62C6-4D3C-B6FE-A439748B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5017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0" y="1806120"/>
            <a:ext cx="11112840" cy="4025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DC1A-A44E-49BA-B854-267136339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5926" y="6317999"/>
            <a:ext cx="1092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D315-38CD-4AC8-A735-40987EC385A4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F041-251D-49C1-9EA6-E57BEA11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2000" y="631800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https://srb.europa.eu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0CD4-5CA7-491D-92FC-64A8ED986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120" y="6356349"/>
            <a:ext cx="1152000" cy="45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81781-CD3A-45B5-BEBF-079211657BB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0" y="6078600"/>
            <a:ext cx="1256400" cy="5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8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0" r:id="rId2"/>
    <p:sldLayoutId id="2147483731" r:id="rId3"/>
    <p:sldLayoutId id="2147483819" r:id="rId4"/>
    <p:sldLayoutId id="2147483812" r:id="rId5"/>
    <p:sldLayoutId id="2147483821" r:id="rId6"/>
    <p:sldLayoutId id="2147483650" r:id="rId7"/>
    <p:sldLayoutId id="2147483737" r:id="rId8"/>
    <p:sldLayoutId id="2147483738" r:id="rId9"/>
    <p:sldLayoutId id="2147483739" r:id="rId10"/>
    <p:sldLayoutId id="2147483740" r:id="rId11"/>
    <p:sldLayoutId id="2147483732" r:id="rId12"/>
    <p:sldLayoutId id="2147483741" r:id="rId13"/>
    <p:sldLayoutId id="2147483742" r:id="rId14"/>
    <p:sldLayoutId id="2147483654" r:id="rId15"/>
    <p:sldLayoutId id="2147483734" r:id="rId16"/>
    <p:sldLayoutId id="2147483733" r:id="rId17"/>
    <p:sldLayoutId id="2147483736" r:id="rId18"/>
    <p:sldLayoutId id="2147483817" r:id="rId19"/>
    <p:sldLayoutId id="2147483735" r:id="rId20"/>
    <p:sldLayoutId id="2147483743" r:id="rId21"/>
    <p:sldLayoutId id="2147483813" r:id="rId22"/>
    <p:sldLayoutId id="2147483808" r:id="rId23"/>
    <p:sldLayoutId id="2147483811" r:id="rId24"/>
    <p:sldLayoutId id="2147483814" r:id="rId25"/>
    <p:sldLayoutId id="2147483651" r:id="rId26"/>
    <p:sldLayoutId id="2147483652" r:id="rId27"/>
    <p:sldLayoutId id="2147483653" r:id="rId28"/>
    <p:sldLayoutId id="2147483655" r:id="rId29"/>
    <p:sldLayoutId id="2147483660" r:id="rId30"/>
    <p:sldLayoutId id="2147483656" r:id="rId31"/>
    <p:sldLayoutId id="2147483657" r:id="rId32"/>
    <p:sldLayoutId id="2147483658" r:id="rId33"/>
    <p:sldLayoutId id="2147483659" r:id="rId34"/>
    <p:sldLayoutId id="2147483663" r:id="rId35"/>
    <p:sldLayoutId id="214748366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1000"/>
        </a:spcBef>
        <a:spcAft>
          <a:spcPts val="1701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57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1730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857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2D18F1-62C6-4D3C-B6FE-A439748BB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0" y="540001"/>
            <a:ext cx="11112840" cy="50172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EC6F-29BA-448E-8613-3918076CD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40" y="1806120"/>
            <a:ext cx="11112840" cy="4025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DC1A-A44E-49BA-B854-267136339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5926" y="6317999"/>
            <a:ext cx="1092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DBC8B-FE4A-41F3-A3F5-808B762A1A07}" type="datetime1">
              <a:rPr lang="en-GB" smtClean="0"/>
              <a:t>03/10/2022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F041-251D-49C1-9EA6-E57BEA11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32000" y="631800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https://srb.europa.eu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40CD4-5CA7-491D-92FC-64A8ED986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120" y="6356349"/>
            <a:ext cx="1152000" cy="45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40A1-B997-4783-8829-563DF46B1615}" type="slidenum">
              <a:rPr lang="en-BE" smtClean="0"/>
              <a:pPr/>
              <a:t>‹#›</a:t>
            </a:fld>
            <a:r>
              <a:rPr lang="en-GB" dirty="0"/>
              <a:t>  </a:t>
            </a:r>
            <a:endParaRPr lang="en-B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181781-CD3A-45B5-BEBF-079211657BB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0" y="6078600"/>
            <a:ext cx="1256400" cy="5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818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809" r:id="rId18"/>
    <p:sldLayoutId id="2147483816" r:id="rId19"/>
    <p:sldLayoutId id="2147483810" r:id="rId20"/>
    <p:sldLayoutId id="2147483815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1000"/>
        </a:spcBef>
        <a:spcAft>
          <a:spcPts val="1701"/>
        </a:spcAft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57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1813" indent="-1730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85738" algn="l" defTabSz="914400" rtl="0" eaLnBrk="1" latinLnBrk="0" hangingPunct="1">
        <a:lnSpc>
          <a:spcPct val="100000"/>
        </a:lnSpc>
        <a:spcBef>
          <a:spcPts val="500"/>
        </a:spcBef>
        <a:spcAft>
          <a:spcPts val="1701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b.europa.eu/en/content/2023-resolution-reporting" TargetMode="External"/><Relationship Id="rId2" Type="http://schemas.openxmlformats.org/officeDocument/2006/relationships/hyperlink" Target="https://www.eba.europa.eu/risk-analysis-and-data/reporting-frameworks/reporting-framework-3.2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B95E13-CE6F-4D28-95CA-0541759E6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960" y="2823120"/>
            <a:ext cx="4966920" cy="1139280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annual data collection: key changes</a:t>
            </a:r>
            <a:endParaRPr lang="en-GB" sz="24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D1ADF42-BA29-4671-9768-7C8E9DD54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2181" y="4097946"/>
            <a:ext cx="3281699" cy="116664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Communication to reporting institutions</a:t>
            </a:r>
          </a:p>
          <a:p>
            <a:r>
              <a:rPr lang="en-GB" sz="1200" dirty="0" smtClean="0"/>
              <a:t>October 2022</a:t>
            </a:r>
            <a:endParaRPr lang="en-GB" sz="12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C49FFF-D7B9-41AD-8BA2-3963F07F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092C11-A539-4C18-9158-8899B24F25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27038" y="6356349"/>
            <a:ext cx="426682" cy="450000"/>
          </a:xfrm>
        </p:spPr>
        <p:txBody>
          <a:bodyPr/>
          <a:lstStyle/>
          <a:p>
            <a:fld id="{C8B73E1F-2029-46F2-93A3-CEAC75424309}" type="slidenum">
              <a:rPr lang="en-BE" smtClean="0"/>
              <a:pPr/>
              <a:t>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018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Q4-2022 ANNUAL COLLECTION: KEY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https://srb.europa.eu</a:t>
            </a:r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2</a:t>
            </a:fld>
            <a:endParaRPr lang="en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485848"/>
          </a:xfrm>
        </p:spPr>
        <p:txBody>
          <a:bodyPr/>
          <a:lstStyle/>
          <a:p>
            <a:r>
              <a:rPr lang="en-GB" dirty="0" smtClean="0"/>
              <a:t>Changes (1/5)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1638" y="1630392"/>
            <a:ext cx="11180482" cy="2044461"/>
          </a:xfrm>
        </p:spPr>
        <p:txBody>
          <a:bodyPr>
            <a:noAutofit/>
          </a:bodyPr>
          <a:lstStyle/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Threshold for Relevant Legal Entities (RLEs) in scope</a:t>
            </a:r>
            <a:endParaRPr lang="en-US" sz="1400" u="sng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dirty="0" smtClean="0"/>
              <a:t>One of the criteria to identify RLEs for reporting purposes has been updated: the Total Assets threshold decreases from EUR 10bn to EUR 5bn (see Section 1 of the LDR Guidance</a:t>
            </a:r>
            <a:r>
              <a:rPr lang="en-US" sz="1400" baseline="30000" dirty="0" smtClean="0"/>
              <a:t>1</a:t>
            </a:r>
            <a:r>
              <a:rPr lang="en-US" sz="1400" dirty="0" smtClean="0"/>
              <a:t>).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New consolidation level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dirty="0" smtClean="0"/>
              <a:t>The </a:t>
            </a:r>
            <a:r>
              <a:rPr lang="en-US" sz="1400" dirty="0"/>
              <a:t>consolidation level (IND, CON, RES, INDPOE, CONPOE) is moving from </a:t>
            </a:r>
            <a:r>
              <a:rPr lang="en-US" sz="1400" dirty="0" smtClean="0"/>
              <a:t>“taxonomy </a:t>
            </a:r>
            <a:r>
              <a:rPr lang="en-US" sz="1400" dirty="0"/>
              <a:t>reporting </a:t>
            </a:r>
            <a:r>
              <a:rPr lang="en-US" sz="1400" dirty="0" smtClean="0"/>
              <a:t>module” </a:t>
            </a:r>
            <a:r>
              <a:rPr lang="en-US" sz="1400" dirty="0"/>
              <a:t>to </a:t>
            </a:r>
            <a:r>
              <a:rPr lang="en-US" sz="1400" dirty="0" smtClean="0"/>
              <a:t>“identifier”, in line with the application of the </a:t>
            </a:r>
            <a:r>
              <a:rPr lang="en-US" sz="1400" dirty="0" smtClean="0">
                <a:hlinkClick r:id="rId2"/>
              </a:rPr>
              <a:t>EBA 3.2 </a:t>
            </a:r>
            <a:r>
              <a:rPr lang="en-US" sz="1400" dirty="0" smtClean="0">
                <a:hlinkClick r:id="rId2"/>
              </a:rPr>
              <a:t>Framework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 Consequently</a:t>
            </a:r>
            <a:r>
              <a:rPr lang="en-US" sz="1400" dirty="0"/>
              <a:t>, t</a:t>
            </a:r>
            <a:r>
              <a:rPr lang="en-US" sz="1400" dirty="0" smtClean="0"/>
              <a:t>he </a:t>
            </a:r>
            <a:r>
              <a:rPr lang="en-US" sz="1400" dirty="0"/>
              <a:t>number of reporting modules has been reduced </a:t>
            </a:r>
            <a:r>
              <a:rPr lang="en-US" sz="1400" dirty="0" smtClean="0"/>
              <a:t>from 12 to </a:t>
            </a:r>
            <a:r>
              <a:rPr lang="en-US" sz="1400" dirty="0"/>
              <a:t>4 (CIR, FMIR, LDR, </a:t>
            </a:r>
            <a:r>
              <a:rPr lang="en-US" sz="1400" dirty="0" smtClean="0"/>
              <a:t>CIR), and the </a:t>
            </a:r>
            <a:r>
              <a:rPr lang="en-US" sz="1400" dirty="0"/>
              <a:t>submission </a:t>
            </a:r>
            <a:r>
              <a:rPr lang="en-US" sz="1400" dirty="0" smtClean="0"/>
              <a:t>filename will change as indicated below: </a:t>
            </a:r>
            <a:endParaRPr lang="en-US" sz="14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92269" y="6147996"/>
            <a:ext cx="5457720" cy="405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3038" indent="-1730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813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701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2" lvl="2" indent="0" algn="r">
              <a:spcBef>
                <a:spcPts val="300"/>
              </a:spcBef>
              <a:spcAft>
                <a:spcPts val="120"/>
              </a:spcAft>
              <a:buNone/>
            </a:pPr>
            <a:r>
              <a:rPr lang="en-US" sz="900" baseline="30000" dirty="0" smtClean="0"/>
              <a:t>1 </a:t>
            </a:r>
            <a:r>
              <a:rPr lang="en-US" sz="900" dirty="0" smtClean="0"/>
              <a:t>For more information, please refer to: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www.srb.europa.eu/en/content/2023-resolution-reporting</a:t>
            </a:r>
            <a:endParaRPr lang="en-US" sz="900" dirty="0" smtClean="0"/>
          </a:p>
          <a:p>
            <a:pPr marL="87312" lvl="2" indent="0" algn="r">
              <a:spcBef>
                <a:spcPts val="300"/>
              </a:spcBef>
              <a:spcAft>
                <a:spcPts val="120"/>
              </a:spcAft>
              <a:buNone/>
            </a:pPr>
            <a:r>
              <a:rPr lang="en-US" sz="900" baseline="30000" dirty="0" smtClean="0"/>
              <a:t>2</a:t>
            </a:r>
            <a:r>
              <a:rPr lang="en-US" sz="900" dirty="0" smtClean="0"/>
              <a:t> </a:t>
            </a:r>
            <a:r>
              <a:rPr lang="en-US" sz="900" dirty="0" smtClean="0">
                <a:hlinkClick r:id="rId2"/>
              </a:rPr>
              <a:t>https</a:t>
            </a:r>
            <a:r>
              <a:rPr lang="en-US" sz="900" dirty="0">
                <a:hlinkClick r:id="rId2"/>
              </a:rPr>
              <a:t>://</a:t>
            </a:r>
            <a:r>
              <a:rPr lang="en-US" sz="900" dirty="0" smtClean="0">
                <a:hlinkClick r:id="rId2"/>
              </a:rPr>
              <a:t>www.eba.europa.eu/risk-analysis-and-data/reporting-frameworks/reporting-framework-3.2</a:t>
            </a:r>
            <a:r>
              <a:rPr lang="en-US" sz="900" dirty="0" smtClean="0"/>
              <a:t>  </a:t>
            </a:r>
            <a:endParaRPr lang="en-US" sz="9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23" y="3650140"/>
            <a:ext cx="10513297" cy="24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Q4-2022 ANNUAL COLLECTION: KEY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https://srb.europa.eu</a:t>
            </a:r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3</a:t>
            </a:fld>
            <a:endParaRPr lang="en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485848"/>
          </a:xfrm>
        </p:spPr>
        <p:txBody>
          <a:bodyPr/>
          <a:lstStyle/>
          <a:p>
            <a:r>
              <a:rPr lang="en-GB" dirty="0" smtClean="0"/>
              <a:t>Changes (2/5)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1638" y="1630392"/>
            <a:ext cx="11180482" cy="2044461"/>
          </a:xfrm>
        </p:spPr>
        <p:txBody>
          <a:bodyPr>
            <a:noAutofit/>
          </a:bodyPr>
          <a:lstStyle/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Change </a:t>
            </a:r>
            <a:r>
              <a:rPr lang="en-US" sz="1400" b="1" u="sng" dirty="0"/>
              <a:t>in </a:t>
            </a:r>
            <a:r>
              <a:rPr lang="en-US" sz="1400" b="1" u="sng" dirty="0" smtClean="0"/>
              <a:t>the filing </a:t>
            </a:r>
            <a:r>
              <a:rPr lang="en-US" sz="1400" b="1" u="sng" dirty="0"/>
              <a:t>indicator obligation</a:t>
            </a:r>
            <a:endParaRPr lang="en-US" sz="1400" u="sng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dirty="0" smtClean="0"/>
              <a:t>An </a:t>
            </a:r>
            <a:r>
              <a:rPr lang="en-US" sz="1400" dirty="0"/>
              <a:t>XBRL report MUST provide a filing indicator for each tab defined in the reporting module. In </a:t>
            </a:r>
            <a:r>
              <a:rPr lang="en-US" sz="1400" dirty="0" smtClean="0"/>
              <a:t>particular, </a:t>
            </a:r>
            <a:r>
              <a:rPr lang="en-US" sz="1400" dirty="0"/>
              <a:t>LDR reporting module has 13 tabs (T 01.00, T 02.00, T 03.01, T 03.02, T 03.03, T 04.00, T 05.01, T 06.01, T 07.00, T 08.00, T 09.00, T 12.00, T </a:t>
            </a:r>
            <a:r>
              <a:rPr lang="en-US" sz="1400" dirty="0" smtClean="0"/>
              <a:t>99.00). The XBRL </a:t>
            </a:r>
            <a:r>
              <a:rPr lang="en-US" sz="1400" dirty="0"/>
              <a:t>submission for </a:t>
            </a:r>
            <a:r>
              <a:rPr lang="en-US" sz="1400" b="1" dirty="0"/>
              <a:t>CON</a:t>
            </a:r>
            <a:r>
              <a:rPr lang="en-US" sz="1400" dirty="0"/>
              <a:t>, </a:t>
            </a:r>
            <a:r>
              <a:rPr lang="en-US" sz="1400" b="1" dirty="0"/>
              <a:t>RES</a:t>
            </a:r>
            <a:r>
              <a:rPr lang="en-US" sz="1400" dirty="0"/>
              <a:t>, </a:t>
            </a:r>
            <a:r>
              <a:rPr lang="en-US" sz="1400" b="1" dirty="0"/>
              <a:t>INDOTH</a:t>
            </a:r>
            <a:r>
              <a:rPr lang="en-US" sz="1400" dirty="0"/>
              <a:t>, in which tabs T04.00, T05.01, T06.01, T07.00, T08.00, T09.00 </a:t>
            </a:r>
            <a:r>
              <a:rPr lang="en-US" sz="1400" b="1" dirty="0"/>
              <a:t>are not permitted</a:t>
            </a:r>
            <a:r>
              <a:rPr lang="en-US" sz="1400" dirty="0" smtClean="0"/>
              <a:t>, </a:t>
            </a:r>
            <a:r>
              <a:rPr lang="en-US" sz="1400" b="1" dirty="0"/>
              <a:t>must contain a negative filing indicator </a:t>
            </a:r>
            <a:r>
              <a:rPr lang="en-US" sz="1400" dirty="0"/>
              <a:t>for each of these </a:t>
            </a:r>
            <a:r>
              <a:rPr lang="en-US" sz="1400" dirty="0" smtClean="0"/>
              <a:t>tabs: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97" y="3064479"/>
            <a:ext cx="5600700" cy="2781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74325" y="4168675"/>
            <a:ext cx="992038" cy="11020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66490" y="3711308"/>
            <a:ext cx="3295291" cy="14876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Reporting institutions are expected to implement the necessary changes, otherwise the file will be rejected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Q4-2022 ANNUAL COLLECTION: KEY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https://srb.europa.eu</a:t>
            </a:r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4</a:t>
            </a:fld>
            <a:endParaRPr lang="en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485848"/>
          </a:xfrm>
        </p:spPr>
        <p:txBody>
          <a:bodyPr/>
          <a:lstStyle/>
          <a:p>
            <a:r>
              <a:rPr lang="en-GB" dirty="0" smtClean="0"/>
              <a:t>Changes (3/5)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1638" y="1630392"/>
            <a:ext cx="11180482" cy="4304582"/>
          </a:xfrm>
        </p:spPr>
        <p:txBody>
          <a:bodyPr>
            <a:noAutofit/>
          </a:bodyPr>
          <a:lstStyle/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Greyed-out cells in LDR T 01.00</a:t>
            </a:r>
            <a:endParaRPr lang="en-US" sz="1400" u="sng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dirty="0" smtClean="0"/>
              <a:t>The following cells in the LDR T 01.00 have been greyed-out (= </a:t>
            </a:r>
            <a:r>
              <a:rPr lang="en-US" sz="1400" dirty="0" smtClean="0">
                <a:solidFill>
                  <a:srgbClr val="FF0000"/>
                </a:solidFill>
              </a:rPr>
              <a:t>no values can be reported</a:t>
            </a:r>
            <a:r>
              <a:rPr lang="en-US" sz="1400" dirty="0" smtClean="0"/>
              <a:t>), </a:t>
            </a:r>
            <a:r>
              <a:rPr lang="en-US" sz="1400" dirty="0"/>
              <a:t>in order to map </a:t>
            </a:r>
            <a:r>
              <a:rPr lang="en-US" sz="1400" dirty="0" smtClean="0"/>
              <a:t>the SRB </a:t>
            </a:r>
            <a:r>
              <a:rPr lang="en-US" sz="1400" dirty="0"/>
              <a:t>T01 </a:t>
            </a:r>
            <a:r>
              <a:rPr lang="en-US" sz="1400" dirty="0" smtClean="0"/>
              <a:t>to the </a:t>
            </a:r>
            <a:r>
              <a:rPr lang="en-US" sz="1400" dirty="0"/>
              <a:t>EBA RESOL Z02</a:t>
            </a:r>
            <a:r>
              <a:rPr lang="en-US" sz="1400" dirty="0" smtClean="0"/>
              <a:t>: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Empty </a:t>
            </a:r>
            <a:r>
              <a:rPr lang="en-US" sz="1400" b="1" u="sng" dirty="0"/>
              <a:t>string in key column is not </a:t>
            </a:r>
            <a:r>
              <a:rPr lang="en-US" sz="1400" b="1" u="sng" dirty="0" smtClean="0"/>
              <a:t>allowed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dirty="0" smtClean="0"/>
              <a:t>In the past a validation </a:t>
            </a:r>
            <a:r>
              <a:rPr lang="en-US" sz="1400" dirty="0"/>
              <a:t>rule </a:t>
            </a:r>
            <a:r>
              <a:rPr lang="en-US" sz="1400" dirty="0" smtClean="0"/>
              <a:t>was checking whether </a:t>
            </a:r>
            <a:r>
              <a:rPr lang="en-US" sz="1400" dirty="0"/>
              <a:t>such field </a:t>
            </a:r>
            <a:r>
              <a:rPr lang="en-US" sz="1400" dirty="0" smtClean="0"/>
              <a:t>was </a:t>
            </a:r>
            <a:r>
              <a:rPr lang="en-US" sz="1400" dirty="0"/>
              <a:t>filled </a:t>
            </a:r>
            <a:r>
              <a:rPr lang="en-US" sz="1400" dirty="0" smtClean="0"/>
              <a:t>in. Now this </a:t>
            </a:r>
            <a:r>
              <a:rPr lang="en-US" sz="1400" dirty="0"/>
              <a:t>feature has </a:t>
            </a:r>
            <a:r>
              <a:rPr lang="en-US" sz="1400" dirty="0" smtClean="0"/>
              <a:t>been added </a:t>
            </a:r>
            <a:r>
              <a:rPr lang="en-US" sz="1400" dirty="0"/>
              <a:t>as a core feature of </a:t>
            </a:r>
            <a:r>
              <a:rPr lang="en-US" sz="1400" dirty="0" smtClean="0"/>
              <a:t>the EBA </a:t>
            </a:r>
            <a:r>
              <a:rPr lang="en-US" sz="1400" dirty="0"/>
              <a:t>taxonomies through the new type </a:t>
            </a:r>
            <a:r>
              <a:rPr lang="en-US" sz="1400" dirty="0" smtClean="0"/>
              <a:t>“</a:t>
            </a:r>
            <a:r>
              <a:rPr lang="en-US" sz="1400" dirty="0" err="1"/>
              <a:t>notEmptyString</a:t>
            </a:r>
            <a:r>
              <a:rPr lang="en-US" sz="1400" dirty="0"/>
              <a:t>”. </a:t>
            </a:r>
            <a:r>
              <a:rPr lang="en-US" sz="1400" dirty="0" smtClean="0"/>
              <a:t>This is the list of the impacted </a:t>
            </a:r>
            <a:r>
              <a:rPr lang="en-US" sz="1400" dirty="0"/>
              <a:t>reports: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426959"/>
            <a:ext cx="3362325" cy="809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765" y="4300618"/>
            <a:ext cx="3190875" cy="400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765" y="4736511"/>
            <a:ext cx="3571875" cy="1095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469" y="4292350"/>
            <a:ext cx="41814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Q4-2022 ANNUAL COLLECTION: KEY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https://srb.europa.eu</a:t>
            </a:r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5</a:t>
            </a:fld>
            <a:endParaRPr lang="en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485848"/>
          </a:xfrm>
        </p:spPr>
        <p:txBody>
          <a:bodyPr/>
          <a:lstStyle/>
          <a:p>
            <a:r>
              <a:rPr lang="en-GB" dirty="0" smtClean="0"/>
              <a:t>Changes (4/5)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1638" y="1630392"/>
            <a:ext cx="11180482" cy="4502989"/>
          </a:xfrm>
        </p:spPr>
        <p:txBody>
          <a:bodyPr>
            <a:noAutofit/>
          </a:bodyPr>
          <a:lstStyle/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200" b="1" u="sng" dirty="0" smtClean="0"/>
              <a:t>LDR validation rules</a:t>
            </a:r>
            <a:r>
              <a:rPr lang="en-US" sz="1200" dirty="0" smtClean="0"/>
              <a:t>: some rules have been updated/added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200" b="1" u="sng" dirty="0" smtClean="0"/>
              <a:t>CFR </a:t>
            </a:r>
            <a:r>
              <a:rPr lang="en-US" sz="1200" b="1" u="sng" dirty="0"/>
              <a:t>validation rules</a:t>
            </a:r>
            <a:r>
              <a:rPr lang="en-US" sz="1200" dirty="0"/>
              <a:t>: quantitative and existence checks have been added (moved from L3 to L2</a:t>
            </a:r>
            <a:r>
              <a:rPr lang="en-US" sz="1200" dirty="0" smtClean="0"/>
              <a:t>)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200" b="1" u="sng" dirty="0" smtClean="0"/>
              <a:t>FMIR label</a:t>
            </a:r>
            <a:r>
              <a:rPr lang="en-US" sz="1200" dirty="0" smtClean="0"/>
              <a:t>: update of the label </a:t>
            </a:r>
            <a:r>
              <a:rPr lang="de-DE" sz="1200" dirty="0" smtClean="0"/>
              <a:t>in the picklist </a:t>
            </a:r>
            <a:r>
              <a:rPr lang="de-DE" sz="1200" dirty="0"/>
              <a:t>T 30.00 – c0050 (eba_x125) from "Cassa </a:t>
            </a:r>
            <a:r>
              <a:rPr lang="de-DE" sz="1200" dirty="0" smtClean="0"/>
              <a:t>di Compensazione e Garanzia (CC&amp;G</a:t>
            </a:r>
            <a:r>
              <a:rPr lang="de-DE" sz="1200" dirty="0"/>
              <a:t>)" to "Euronext Clearing"</a:t>
            </a: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200" b="1" u="sng" dirty="0" smtClean="0"/>
              <a:t>EBA filing rules</a:t>
            </a:r>
            <a:r>
              <a:rPr lang="en-US" sz="1200" dirty="0" smtClean="0"/>
              <a:t>: </a:t>
            </a:r>
            <a:endParaRPr lang="en-US" sz="12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 smtClean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2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87" y="1863408"/>
            <a:ext cx="7058025" cy="13239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1486"/>
          <a:stretch/>
        </p:blipFill>
        <p:spPr>
          <a:xfrm>
            <a:off x="609051" y="3569076"/>
            <a:ext cx="11582949" cy="1000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013" y="5230931"/>
            <a:ext cx="9348107" cy="12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Q4-2022 ANNUAL COLLECTION: KEY CHANGES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https://srb.europa.eu</a:t>
            </a:r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40A1-B997-4783-8829-563DF46B1615}" type="slidenum">
              <a:rPr lang="en-BE" smtClean="0"/>
              <a:t>6</a:t>
            </a:fld>
            <a:endParaRPr lang="en-B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39750" y="1039680"/>
            <a:ext cx="11112500" cy="485848"/>
          </a:xfrm>
        </p:spPr>
        <p:txBody>
          <a:bodyPr/>
          <a:lstStyle/>
          <a:p>
            <a:r>
              <a:rPr lang="en-GB" dirty="0" smtClean="0"/>
              <a:t>Changes (5/5)</a:t>
            </a:r>
            <a:endParaRPr lang="en-GB" dirty="0"/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471638" y="1630392"/>
            <a:ext cx="11180482" cy="4502989"/>
          </a:xfrm>
        </p:spPr>
        <p:txBody>
          <a:bodyPr>
            <a:noAutofit/>
          </a:bodyPr>
          <a:lstStyle/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r>
              <a:rPr lang="en-US" sz="1400" b="1" u="sng" dirty="0" smtClean="0"/>
              <a:t>Signature changes</a:t>
            </a:r>
            <a:r>
              <a:rPr lang="en-US" sz="1400" dirty="0" smtClean="0"/>
              <a:t>:</a:t>
            </a:r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/>
          </a:p>
          <a:p>
            <a:pPr marL="269875" lvl="2" indent="-182563" algn="just">
              <a:spcBef>
                <a:spcPts val="300"/>
              </a:spcBef>
              <a:spcAft>
                <a:spcPts val="900"/>
              </a:spcAft>
            </a:pPr>
            <a:endParaRPr lang="en-US" sz="1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277" y="1630392"/>
            <a:ext cx="8153400" cy="790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627" y="2488636"/>
            <a:ext cx="6715125" cy="1924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27" y="4480355"/>
            <a:ext cx="78295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CB95E13-CE6F-4D28-95CA-0541759E6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960" y="2823119"/>
            <a:ext cx="4966920" cy="1510755"/>
          </a:xfrm>
        </p:spPr>
        <p:txBody>
          <a:bodyPr anchor="b">
            <a:normAutofit/>
          </a:bodyPr>
          <a:lstStyle/>
          <a:p>
            <a:r>
              <a:rPr lang="en-GB" sz="2800" dirty="0" smtClean="0"/>
              <a:t>Thank you!</a:t>
            </a:r>
            <a:endParaRPr lang="en-GB" sz="2800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8C49FFF-D7B9-41AD-8BA2-3963F07F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https://srb.europa.eu</a:t>
            </a:r>
            <a:endParaRPr lang="en-B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D092C11-A539-4C18-9158-8899B24F25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327038" y="6356349"/>
            <a:ext cx="426682" cy="450000"/>
          </a:xfrm>
        </p:spPr>
        <p:txBody>
          <a:bodyPr/>
          <a:lstStyle/>
          <a:p>
            <a:fld id="{C8B73E1F-2029-46F2-93A3-CEAC75424309}" type="slidenum">
              <a:rPr lang="en-BE" smtClean="0"/>
              <a:pPr/>
              <a:t>7</a:t>
            </a:fld>
            <a:endParaRPr lang="en-B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7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B - first colour theme">
  <a:themeElements>
    <a:clrScheme name="SRB-colours">
      <a:dk1>
        <a:sysClr val="windowText" lastClr="000000"/>
      </a:dk1>
      <a:lt1>
        <a:sysClr val="window" lastClr="FFFFFF"/>
      </a:lt1>
      <a:dk2>
        <a:srgbClr val="005EB8"/>
      </a:dk2>
      <a:lt2>
        <a:srgbClr val="575756"/>
      </a:lt2>
      <a:accent1>
        <a:srgbClr val="5E93DB"/>
      </a:accent1>
      <a:accent2>
        <a:srgbClr val="FFCD00"/>
      </a:accent2>
      <a:accent3>
        <a:srgbClr val="005EB8"/>
      </a:accent3>
      <a:accent4>
        <a:srgbClr val="5E93DB"/>
      </a:accent4>
      <a:accent5>
        <a:srgbClr val="FFCD00"/>
      </a:accent5>
      <a:accent6>
        <a:srgbClr val="005EB8"/>
      </a:accent6>
      <a:hlink>
        <a:srgbClr val="5E93DB"/>
      </a:hlink>
      <a:folHlink>
        <a:srgbClr val="FFCD00"/>
      </a:folHlink>
    </a:clrScheme>
    <a:fontScheme name="SR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RB - second color theme">
  <a:themeElements>
    <a:clrScheme name="SRB-Secondary">
      <a:dk1>
        <a:srgbClr val="53555A"/>
      </a:dk1>
      <a:lt1>
        <a:sysClr val="window" lastClr="FFFFFF"/>
      </a:lt1>
      <a:dk2>
        <a:srgbClr val="FA8C24"/>
      </a:dk2>
      <a:lt2>
        <a:srgbClr val="7D7D7D"/>
      </a:lt2>
      <a:accent1>
        <a:srgbClr val="540D6E"/>
      </a:accent1>
      <a:accent2>
        <a:srgbClr val="218380"/>
      </a:accent2>
      <a:accent3>
        <a:srgbClr val="73D2DE"/>
      </a:accent3>
      <a:accent4>
        <a:srgbClr val="005EB8"/>
      </a:accent4>
      <a:accent5>
        <a:srgbClr val="FFCD00"/>
      </a:accent5>
      <a:accent6>
        <a:srgbClr val="002D72"/>
      </a:accent6>
      <a:hlink>
        <a:srgbClr val="FFCD00"/>
      </a:hlink>
      <a:folHlink>
        <a:srgbClr val="5E93DB"/>
      </a:folHlink>
    </a:clrScheme>
    <a:fontScheme name="SR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264F5F7DD3D943AEAD2053CB568A9A" ma:contentTypeVersion="6" ma:contentTypeDescription="Create a new document." ma:contentTypeScope="" ma:versionID="62ed1200443d3c8b3c7c50c4bca92629">
  <xsd:schema xmlns:xsd="http://www.w3.org/2001/XMLSchema" xmlns:xs="http://www.w3.org/2001/XMLSchema" xmlns:p="http://schemas.microsoft.com/office/2006/metadata/properties" xmlns:ns2="b21d866f-c143-400b-a3ea-0ee2043de8f8" targetNamespace="http://schemas.microsoft.com/office/2006/metadata/properties" ma:root="true" ma:fieldsID="fe184a389f6914392e355280a4483bbb" ns2:_="">
    <xsd:import namespace="b21d866f-c143-400b-a3ea-0ee2043de8f8"/>
    <xsd:element name="properties">
      <xsd:complexType>
        <xsd:sequence>
          <xsd:element name="documentManagement">
            <xsd:complexType>
              <xsd:all>
                <xsd:element ref="ns2:f197afdb08d545b88364d84d5f12dbd8" minOccurs="0"/>
                <xsd:element ref="ns2:TaxCatchAll" minOccurs="0"/>
                <xsd:element ref="ns2:SRBDataClassification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866f-c143-400b-a3ea-0ee2043de8f8" elementFormDefault="qualified">
    <xsd:import namespace="http://schemas.microsoft.com/office/2006/documentManagement/types"/>
    <xsd:import namespace="http://schemas.microsoft.com/office/infopath/2007/PartnerControls"/>
    <xsd:element name="f197afdb08d545b88364d84d5f12dbd8" ma:index="9" ma:taxonomy="true" ma:internalName="f197afdb08d545b88364d84d5f12dbd8" ma:taxonomyFieldName="SRBFilePlan" ma:displayName="File Plan" ma:readOnly="false" ma:default="4;#11.01.005.050.010 Resolution Projects - LDT 1|39dd8d8f-bc69-4518-b38b-aa8718ae2236" ma:fieldId="{f197afdb-08d5-45b8-8364-d84d5f12dbd8}" ma:sspId="02fcca73-72a7-4dba-99f8-a05cf81f9b45" ma:termSetId="1acf73b5-acbc-49d4-b98d-de637d1baddc" ma:anchorId="e818c1ae-c8f4-4a73-adf6-8ea4a59bd62c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4a5994f2-5d39-495c-b687-717d87e36ac5}" ma:internalName="TaxCatchAll" ma:showField="CatchAllData" ma:web="b21d866f-c143-400b-a3ea-0ee2043de8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RBDataClassification" ma:index="11" ma:displayName="Data Classification" ma:default="" ma:internalName="SRBDataClassification">
      <xsd:simpleType>
        <xsd:restriction base="dms:Choice">
          <xsd:enumeration value="SRB-BLUE"/>
          <xsd:enumeration value="SRB-GREEN"/>
          <xsd:enumeration value="SRB-ORANGE"/>
          <xsd:enumeration value="SRB-RED"/>
          <xsd:enumeration value="SRB-YELLOW"/>
        </xsd:restriction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21d866f-c143-400b-a3ea-0ee2043de8f8">
      <UserInfo>
        <DisplayName>MESONERO HERRERA Katia</DisplayName>
        <AccountId>50</AccountId>
        <AccountType/>
      </UserInfo>
      <UserInfo>
        <DisplayName>CASULA Giovanni</DisplayName>
        <AccountId>157</AccountId>
        <AccountType/>
      </UserInfo>
    </SharedWithUsers>
    <TaxCatchAll xmlns="b21d866f-c143-400b-a3ea-0ee2043de8f8">
      <Value>4</Value>
    </TaxCatchAll>
    <SRBDataClassification xmlns="b21d866f-c143-400b-a3ea-0ee2043de8f8">SRB-YELLOW</SRBDataClassification>
    <f197afdb08d545b88364d84d5f12dbd8 xmlns="b21d866f-c143-400b-a3ea-0ee2043de8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11.01.005.050.010 Resolution Projects - LDT 1</TermName>
          <TermId xmlns="http://schemas.microsoft.com/office/infopath/2007/PartnerControls">39dd8d8f-bc69-4518-b38b-aa8718ae2236</TermId>
        </TermInfo>
      </Terms>
    </f197afdb08d545b88364d84d5f12dbd8>
    <_dlc_DocId xmlns="b21d866f-c143-400b-a3ea-0ee2043de8f8">7SC3U3VR2ADD-1432069778-17155</_dlc_DocId>
    <_dlc_DocIdUrl xmlns="b21d866f-c143-400b-a3ea-0ee2043de8f8">
      <Url>https://edrms/r/pm/_layouts/15/DocIdRedir.aspx?ID=7SC3U3VR2ADD-1432069778-17155</Url>
      <Description>7SC3U3VR2ADD-1432069778-17155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D10AA7-CC1A-46F5-B0BA-264A060055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866f-c143-400b-a3ea-0ee2043de8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FF5592-3600-4902-BDBD-127EFC4D57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0B4D0E-1C6A-487E-AFFF-97F8EDE0FB2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21d866f-c143-400b-a3ea-0ee2043de8f8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AEF9A751-3045-4FC0-BE41-E7080DD5FE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11875</TotalTime>
  <Words>511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Open Sans</vt:lpstr>
      <vt:lpstr>Open Sans Light</vt:lpstr>
      <vt:lpstr>Poppins</vt:lpstr>
      <vt:lpstr>Roboto</vt:lpstr>
      <vt:lpstr>SRB - first colour theme</vt:lpstr>
      <vt:lpstr>SRB - second color theme</vt:lpstr>
      <vt:lpstr>annual data collection: key changes</vt:lpstr>
      <vt:lpstr>Q4-2022 ANNUAL COLLECTION: KEY CHANGES</vt:lpstr>
      <vt:lpstr>Q4-2022 ANNUAL COLLECTION: KEY CHANGES</vt:lpstr>
      <vt:lpstr>Q4-2022 ANNUAL COLLECTION: KEY CHANGES</vt:lpstr>
      <vt:lpstr>Q4-2022 ANNUAL COLLECTION: KEY CHANGES</vt:lpstr>
      <vt:lpstr>Q4-2022 ANNUAL COLLECTION: KEY CHANGES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SRB PPT template</dc:title>
  <dc:creator>SRB-RTT</dc:creator>
  <cp:lastModifiedBy>CASULA Giovanni</cp:lastModifiedBy>
  <cp:revision>380</cp:revision>
  <dcterms:created xsi:type="dcterms:W3CDTF">2021-02-22T16:54:13Z</dcterms:created>
  <dcterms:modified xsi:type="dcterms:W3CDTF">2022-10-03T08:15:45Z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0x010100F9264F5F7DD3D943AEAD2053CB568A9A</vt:lpwstr>
  </property>
  <property fmtid="{D5CDD505-2E9C-101B-9397-08002B2CF9AE}" pid="3" name="_dlc_DocIdItemGuid">
    <vt:lpwstr>ebdad4dc-862b-47d5-b50b-dbf8b76c7540</vt:lpwstr>
  </property>
  <property fmtid="{D5CDD505-2E9C-101B-9397-08002B2CF9AE}" pid="4" name="SRBFilePlan">
    <vt:lpwstr>4;#11.01.005.050.010 Resolution Projects - LDT 1|39dd8d8f-bc69-4518-b38b-aa8718ae2236</vt:lpwstr>
  </property>
  <property fmtid="{D5CDD505-2E9C-101B-9397-08002B2CF9AE}" pid="5" name="File Plan">
    <vt:lpwstr>1;#11.01.005.140.010 Planning Cycle Implementation Steering Committee|105569ca-ba87-4031-b9d0-280c64d9dfab</vt:lpwstr>
  </property>
</Properties>
</file>